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69" r:id="rId2"/>
    <p:sldId id="503" r:id="rId3"/>
    <p:sldId id="504" r:id="rId4"/>
    <p:sldId id="555" r:id="rId5"/>
    <p:sldId id="536" r:id="rId6"/>
    <p:sldId id="512" r:id="rId7"/>
    <p:sldId id="538" r:id="rId8"/>
    <p:sldId id="556" r:id="rId9"/>
    <p:sldId id="554" r:id="rId10"/>
    <p:sldId id="539" r:id="rId11"/>
    <p:sldId id="540" r:id="rId12"/>
    <p:sldId id="541" r:id="rId13"/>
    <p:sldId id="542" r:id="rId14"/>
    <p:sldId id="544" r:id="rId15"/>
    <p:sldId id="545" r:id="rId16"/>
    <p:sldId id="546" r:id="rId17"/>
    <p:sldId id="548" r:id="rId18"/>
    <p:sldId id="550" r:id="rId19"/>
    <p:sldId id="552" r:id="rId20"/>
    <p:sldId id="553" r:id="rId21"/>
    <p:sldId id="526" r:id="rId22"/>
  </p:sldIdLst>
  <p:sldSz cx="9144000" cy="6858000" type="screen4x3"/>
  <p:notesSz cx="6858000" cy="9144000"/>
  <p:defaultTextStyle>
    <a:defPPr>
      <a:defRPr lang="en-MY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30A0"/>
    <a:srgbClr val="8064A2"/>
    <a:srgbClr val="F6A71A"/>
    <a:srgbClr val="F57E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6FBA38-7BBD-4029-A350-8364616F5CA6}" v="34" dt="2023-10-09T18:28:32.7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0" autoAdjust="0"/>
    <p:restoredTop sz="94095" autoAdjust="0"/>
  </p:normalViewPr>
  <p:slideViewPr>
    <p:cSldViewPr snapToGrid="0" snapToObjects="1">
      <p:cViewPr varScale="1">
        <p:scale>
          <a:sx n="68" d="100"/>
          <a:sy n="68" d="100"/>
        </p:scale>
        <p:origin x="144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7877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biru Bala" userId="eead8aa111f3a76e" providerId="LiveId" clId="{7B6FBA38-7BBD-4029-A350-8364616F5CA6}"/>
    <pc:docChg chg="undo custSel addSld modSld">
      <pc:chgData name="Kabiru Bala" userId="eead8aa111f3a76e" providerId="LiveId" clId="{7B6FBA38-7BBD-4029-A350-8364616F5CA6}" dt="2023-10-09T18:28:32.732" v="150"/>
      <pc:docMkLst>
        <pc:docMk/>
      </pc:docMkLst>
      <pc:sldChg chg="modSp mod">
        <pc:chgData name="Kabiru Bala" userId="eead8aa111f3a76e" providerId="LiveId" clId="{7B6FBA38-7BBD-4029-A350-8364616F5CA6}" dt="2023-10-07T16:58:53.566" v="25" actId="14100"/>
        <pc:sldMkLst>
          <pc:docMk/>
          <pc:sldMk cId="0" sldId="269"/>
        </pc:sldMkLst>
        <pc:spChg chg="mod">
          <ac:chgData name="Kabiru Bala" userId="eead8aa111f3a76e" providerId="LiveId" clId="{7B6FBA38-7BBD-4029-A350-8364616F5CA6}" dt="2023-10-07T16:58:53.566" v="25" actId="14100"/>
          <ac:spMkLst>
            <pc:docMk/>
            <pc:sldMk cId="0" sldId="269"/>
            <ac:spMk id="7" creationId="{00000000-0000-0000-0000-000000000000}"/>
          </ac:spMkLst>
        </pc:spChg>
      </pc:sldChg>
      <pc:sldChg chg="addSp delSp modSp mod modClrScheme chgLayout">
        <pc:chgData name="Kabiru Bala" userId="eead8aa111f3a76e" providerId="LiveId" clId="{7B6FBA38-7BBD-4029-A350-8364616F5CA6}" dt="2023-10-08T12:10:15.301" v="78" actId="26606"/>
        <pc:sldMkLst>
          <pc:docMk/>
          <pc:sldMk cId="4038801819" sldId="503"/>
        </pc:sldMkLst>
        <pc:spChg chg="mod">
          <ac:chgData name="Kabiru Bala" userId="eead8aa111f3a76e" providerId="LiveId" clId="{7B6FBA38-7BBD-4029-A350-8364616F5CA6}" dt="2023-10-08T12:10:15.154" v="77" actId="26606"/>
          <ac:spMkLst>
            <pc:docMk/>
            <pc:sldMk cId="4038801819" sldId="503"/>
            <ac:spMk id="2" creationId="{80832711-1EBA-43A1-B8FA-64C40F31D7B6}"/>
          </ac:spMkLst>
        </pc:spChg>
        <pc:spChg chg="add del mod">
          <ac:chgData name="Kabiru Bala" userId="eead8aa111f3a76e" providerId="LiveId" clId="{7B6FBA38-7BBD-4029-A350-8364616F5CA6}" dt="2023-10-08T12:02:51.977" v="55" actId="26606"/>
          <ac:spMkLst>
            <pc:docMk/>
            <pc:sldMk cId="4038801819" sldId="503"/>
            <ac:spMk id="3" creationId="{612E605F-53C5-4FDA-8D1D-FFD6DB63D4D5}"/>
          </ac:spMkLst>
        </pc:spChg>
        <pc:spChg chg="mod">
          <ac:chgData name="Kabiru Bala" userId="eead8aa111f3a76e" providerId="LiveId" clId="{7B6FBA38-7BBD-4029-A350-8364616F5CA6}" dt="2023-10-08T12:10:15.154" v="77" actId="26606"/>
          <ac:spMkLst>
            <pc:docMk/>
            <pc:sldMk cId="4038801819" sldId="503"/>
            <ac:spMk id="4" creationId="{3890C05E-90AC-4010-B421-25C5AA21AE59}"/>
          </ac:spMkLst>
        </pc:spChg>
        <pc:spChg chg="add del mod">
          <ac:chgData name="Kabiru Bala" userId="eead8aa111f3a76e" providerId="LiveId" clId="{7B6FBA38-7BBD-4029-A350-8364616F5CA6}" dt="2023-10-08T12:02:09.538" v="48" actId="26606"/>
          <ac:spMkLst>
            <pc:docMk/>
            <pc:sldMk cId="4038801819" sldId="503"/>
            <ac:spMk id="10" creationId="{C880F3B7-19BC-8D98-FB74-BD556B903E71}"/>
          </ac:spMkLst>
        </pc:spChg>
        <pc:spChg chg="add del mod">
          <ac:chgData name="Kabiru Bala" userId="eead8aa111f3a76e" providerId="LiveId" clId="{7B6FBA38-7BBD-4029-A350-8364616F5CA6}" dt="2023-10-08T12:02:23.585" v="50" actId="26606"/>
          <ac:spMkLst>
            <pc:docMk/>
            <pc:sldMk cId="4038801819" sldId="503"/>
            <ac:spMk id="12" creationId="{1E68969B-AE30-987A-FE66-43DC75BED472}"/>
          </ac:spMkLst>
        </pc:spChg>
        <pc:spChg chg="add del mod">
          <ac:chgData name="Kabiru Bala" userId="eead8aa111f3a76e" providerId="LiveId" clId="{7B6FBA38-7BBD-4029-A350-8364616F5CA6}" dt="2023-10-08T12:02:33.733" v="52" actId="26606"/>
          <ac:spMkLst>
            <pc:docMk/>
            <pc:sldMk cId="4038801819" sldId="503"/>
            <ac:spMk id="15" creationId="{C880F3B7-19BC-8D98-FB74-BD556B903E71}"/>
          </ac:spMkLst>
        </pc:spChg>
        <pc:spChg chg="add del mod">
          <ac:chgData name="Kabiru Bala" userId="eead8aa111f3a76e" providerId="LiveId" clId="{7B6FBA38-7BBD-4029-A350-8364616F5CA6}" dt="2023-10-08T12:02:51.922" v="54" actId="26606"/>
          <ac:spMkLst>
            <pc:docMk/>
            <pc:sldMk cId="4038801819" sldId="503"/>
            <ac:spMk id="18" creationId="{4648BC8D-668E-45DC-20FC-049698AEB5E1}"/>
          </ac:spMkLst>
        </pc:spChg>
        <pc:spChg chg="add del mod">
          <ac:chgData name="Kabiru Bala" userId="eead8aa111f3a76e" providerId="LiveId" clId="{7B6FBA38-7BBD-4029-A350-8364616F5CA6}" dt="2023-10-08T12:10:15.154" v="77" actId="26606"/>
          <ac:spMkLst>
            <pc:docMk/>
            <pc:sldMk cId="4038801819" sldId="503"/>
            <ac:spMk id="26" creationId="{19DD9B86-3359-9C7B-4BEE-0CD1028F28F6}"/>
          </ac:spMkLst>
        </pc:spChg>
        <pc:graphicFrameChg chg="add del">
          <ac:chgData name="Kabiru Bala" userId="eead8aa111f3a76e" providerId="LiveId" clId="{7B6FBA38-7BBD-4029-A350-8364616F5CA6}" dt="2023-10-08T12:02:02.277" v="46" actId="26606"/>
          <ac:graphicFrameMkLst>
            <pc:docMk/>
            <pc:sldMk cId="4038801819" sldId="503"/>
            <ac:graphicFrameMk id="6" creationId="{2F03C8E1-B305-6865-3AB8-00064A66D648}"/>
          </ac:graphicFrameMkLst>
        </pc:graphicFrameChg>
        <pc:graphicFrameChg chg="add del mod">
          <ac:chgData name="Kabiru Bala" userId="eead8aa111f3a76e" providerId="LiveId" clId="{7B6FBA38-7BBD-4029-A350-8364616F5CA6}" dt="2023-10-08T12:02:09.538" v="48" actId="26606"/>
          <ac:graphicFrameMkLst>
            <pc:docMk/>
            <pc:sldMk cId="4038801819" sldId="503"/>
            <ac:graphicFrameMk id="8" creationId="{E7FF3200-7235-86B0-5484-B4BB0AF94791}"/>
          </ac:graphicFrameMkLst>
        </pc:graphicFrameChg>
        <pc:graphicFrameChg chg="add del mod">
          <ac:chgData name="Kabiru Bala" userId="eead8aa111f3a76e" providerId="LiveId" clId="{7B6FBA38-7BBD-4029-A350-8364616F5CA6}" dt="2023-10-08T12:02:23.585" v="50" actId="26606"/>
          <ac:graphicFrameMkLst>
            <pc:docMk/>
            <pc:sldMk cId="4038801819" sldId="503"/>
            <ac:graphicFrameMk id="13" creationId="{D0CF2024-3FE0-9A92-D7F7-D354352A9503}"/>
          </ac:graphicFrameMkLst>
        </pc:graphicFrameChg>
        <pc:graphicFrameChg chg="add del mod">
          <ac:chgData name="Kabiru Bala" userId="eead8aa111f3a76e" providerId="LiveId" clId="{7B6FBA38-7BBD-4029-A350-8364616F5CA6}" dt="2023-10-08T12:02:33.733" v="52" actId="26606"/>
          <ac:graphicFrameMkLst>
            <pc:docMk/>
            <pc:sldMk cId="4038801819" sldId="503"/>
            <ac:graphicFrameMk id="16" creationId="{523285E5-146B-AD72-0AB8-5B7C19A3B190}"/>
          </ac:graphicFrameMkLst>
        </pc:graphicFrameChg>
        <pc:graphicFrameChg chg="add del mod">
          <ac:chgData name="Kabiru Bala" userId="eead8aa111f3a76e" providerId="LiveId" clId="{7B6FBA38-7BBD-4029-A350-8364616F5CA6}" dt="2023-10-08T12:02:51.922" v="54" actId="26606"/>
          <ac:graphicFrameMkLst>
            <pc:docMk/>
            <pc:sldMk cId="4038801819" sldId="503"/>
            <ac:graphicFrameMk id="19" creationId="{021F83EB-2FA4-5707-6C48-6F14ED41F8FB}"/>
          </ac:graphicFrameMkLst>
        </pc:graphicFrameChg>
        <pc:graphicFrameChg chg="add mod modGraphic">
          <ac:chgData name="Kabiru Bala" userId="eead8aa111f3a76e" providerId="LiveId" clId="{7B6FBA38-7BBD-4029-A350-8364616F5CA6}" dt="2023-10-08T12:10:15.301" v="78" actId="26606"/>
          <ac:graphicFrameMkLst>
            <pc:docMk/>
            <pc:sldMk cId="4038801819" sldId="503"/>
            <ac:graphicFrameMk id="21" creationId="{2F03C8E1-B305-6865-3AB8-00064A66D648}"/>
          </ac:graphicFrameMkLst>
        </pc:graphicFrameChg>
      </pc:sldChg>
      <pc:sldChg chg="addSp delSp modSp mod modClrScheme chgLayout">
        <pc:chgData name="Kabiru Bala" userId="eead8aa111f3a76e" providerId="LiveId" clId="{7B6FBA38-7BBD-4029-A350-8364616F5CA6}" dt="2023-10-08T12:04:16.268" v="63" actId="26606"/>
        <pc:sldMkLst>
          <pc:docMk/>
          <pc:sldMk cId="2105356249" sldId="504"/>
        </pc:sldMkLst>
        <pc:spChg chg="mod">
          <ac:chgData name="Kabiru Bala" userId="eead8aa111f3a76e" providerId="LiveId" clId="{7B6FBA38-7BBD-4029-A350-8364616F5CA6}" dt="2023-10-08T12:04:16.268" v="63" actId="26606"/>
          <ac:spMkLst>
            <pc:docMk/>
            <pc:sldMk cId="2105356249" sldId="504"/>
            <ac:spMk id="2" creationId="{80832711-1EBA-43A1-B8FA-64C40F31D7B6}"/>
          </ac:spMkLst>
        </pc:spChg>
        <pc:spChg chg="mod">
          <ac:chgData name="Kabiru Bala" userId="eead8aa111f3a76e" providerId="LiveId" clId="{7B6FBA38-7BBD-4029-A350-8364616F5CA6}" dt="2023-10-08T12:04:16.268" v="63" actId="26606"/>
          <ac:spMkLst>
            <pc:docMk/>
            <pc:sldMk cId="2105356249" sldId="504"/>
            <ac:spMk id="3" creationId="{612E605F-53C5-4FDA-8D1D-FFD6DB63D4D5}"/>
          </ac:spMkLst>
        </pc:spChg>
        <pc:spChg chg="mod ord">
          <ac:chgData name="Kabiru Bala" userId="eead8aa111f3a76e" providerId="LiveId" clId="{7B6FBA38-7BBD-4029-A350-8364616F5CA6}" dt="2023-10-08T12:04:16.268" v="63" actId="26606"/>
          <ac:spMkLst>
            <pc:docMk/>
            <pc:sldMk cId="2105356249" sldId="504"/>
            <ac:spMk id="4" creationId="{3890C05E-90AC-4010-B421-25C5AA21AE59}"/>
          </ac:spMkLst>
        </pc:spChg>
        <pc:spChg chg="add del mod">
          <ac:chgData name="Kabiru Bala" userId="eead8aa111f3a76e" providerId="LiveId" clId="{7B6FBA38-7BBD-4029-A350-8364616F5CA6}" dt="2023-10-08T12:03:53.995" v="61" actId="26606"/>
          <ac:spMkLst>
            <pc:docMk/>
            <pc:sldMk cId="2105356249" sldId="504"/>
            <ac:spMk id="12" creationId="{D876A979-10D8-E23B-B989-BD9A5458868C}"/>
          </ac:spMkLst>
        </pc:spChg>
        <pc:spChg chg="add del mod">
          <ac:chgData name="Kabiru Bala" userId="eead8aa111f3a76e" providerId="LiveId" clId="{7B6FBA38-7BBD-4029-A350-8364616F5CA6}" dt="2023-10-08T12:03:53.995" v="61" actId="26606"/>
          <ac:spMkLst>
            <pc:docMk/>
            <pc:sldMk cId="2105356249" sldId="504"/>
            <ac:spMk id="14" creationId="{EBA5D8B1-3947-2EDD-43C9-764C8668C7A9}"/>
          </ac:spMkLst>
        </pc:spChg>
        <pc:picChg chg="mod ord">
          <ac:chgData name="Kabiru Bala" userId="eead8aa111f3a76e" providerId="LiveId" clId="{7B6FBA38-7BBD-4029-A350-8364616F5CA6}" dt="2023-10-08T12:04:16.268" v="63" actId="26606"/>
          <ac:picMkLst>
            <pc:docMk/>
            <pc:sldMk cId="2105356249" sldId="504"/>
            <ac:picMk id="7" creationId="{107F4BD0-7FAD-B05A-93D8-65D5B327FB6E}"/>
          </ac:picMkLst>
        </pc:picChg>
      </pc:sldChg>
      <pc:sldChg chg="modSp mod modClrScheme chgLayout">
        <pc:chgData name="Kabiru Bala" userId="eead8aa111f3a76e" providerId="LiveId" clId="{7B6FBA38-7BBD-4029-A350-8364616F5CA6}" dt="2023-10-08T13:39:09.821" v="98" actId="5793"/>
        <pc:sldMkLst>
          <pc:docMk/>
          <pc:sldMk cId="1634572017" sldId="512"/>
        </pc:sldMkLst>
        <pc:spChg chg="mod">
          <ac:chgData name="Kabiru Bala" userId="eead8aa111f3a76e" providerId="LiveId" clId="{7B6FBA38-7BBD-4029-A350-8364616F5CA6}" dt="2023-10-08T12:06:42.509" v="73" actId="26606"/>
          <ac:spMkLst>
            <pc:docMk/>
            <pc:sldMk cId="1634572017" sldId="512"/>
            <ac:spMk id="2" creationId="{80832711-1EBA-43A1-B8FA-64C40F31D7B6}"/>
          </ac:spMkLst>
        </pc:spChg>
        <pc:spChg chg="mod ord">
          <ac:chgData name="Kabiru Bala" userId="eead8aa111f3a76e" providerId="LiveId" clId="{7B6FBA38-7BBD-4029-A350-8364616F5CA6}" dt="2023-10-08T12:06:42.509" v="73" actId="26606"/>
          <ac:spMkLst>
            <pc:docMk/>
            <pc:sldMk cId="1634572017" sldId="512"/>
            <ac:spMk id="4" creationId="{3890C05E-90AC-4010-B421-25C5AA21AE59}"/>
          </ac:spMkLst>
        </pc:spChg>
        <pc:spChg chg="mod">
          <ac:chgData name="Kabiru Bala" userId="eead8aa111f3a76e" providerId="LiveId" clId="{7B6FBA38-7BBD-4029-A350-8364616F5CA6}" dt="2023-10-08T13:39:09.821" v="98" actId="5793"/>
          <ac:spMkLst>
            <pc:docMk/>
            <pc:sldMk cId="1634572017" sldId="512"/>
            <ac:spMk id="6" creationId="{44B4D623-32F2-7A75-F5BE-64F8A64E6BF4}"/>
          </ac:spMkLst>
        </pc:spChg>
      </pc:sldChg>
      <pc:sldChg chg="addSp delSp modSp mod modClrScheme chgLayout">
        <pc:chgData name="Kabiru Bala" userId="eead8aa111f3a76e" providerId="LiveId" clId="{7B6FBA38-7BBD-4029-A350-8364616F5CA6}" dt="2023-10-09T18:28:32.732" v="150"/>
        <pc:sldMkLst>
          <pc:docMk/>
          <pc:sldMk cId="991582684" sldId="536"/>
        </pc:sldMkLst>
        <pc:spChg chg="mod">
          <ac:chgData name="Kabiru Bala" userId="eead8aa111f3a76e" providerId="LiveId" clId="{7B6FBA38-7BBD-4029-A350-8364616F5CA6}" dt="2023-10-08T12:05:49.037" v="67" actId="26606"/>
          <ac:spMkLst>
            <pc:docMk/>
            <pc:sldMk cId="991582684" sldId="536"/>
            <ac:spMk id="2" creationId="{80832711-1EBA-43A1-B8FA-64C40F31D7B6}"/>
          </ac:spMkLst>
        </pc:spChg>
        <pc:spChg chg="del mod">
          <ac:chgData name="Kabiru Bala" userId="eead8aa111f3a76e" providerId="LiveId" clId="{7B6FBA38-7BBD-4029-A350-8364616F5CA6}" dt="2023-10-08T12:05:00.677" v="64" actId="26606"/>
          <ac:spMkLst>
            <pc:docMk/>
            <pc:sldMk cId="991582684" sldId="536"/>
            <ac:spMk id="3" creationId="{612E605F-53C5-4FDA-8D1D-FFD6DB63D4D5}"/>
          </ac:spMkLst>
        </pc:spChg>
        <pc:spChg chg="mod">
          <ac:chgData name="Kabiru Bala" userId="eead8aa111f3a76e" providerId="LiveId" clId="{7B6FBA38-7BBD-4029-A350-8364616F5CA6}" dt="2023-10-08T12:05:49.037" v="67" actId="26606"/>
          <ac:spMkLst>
            <pc:docMk/>
            <pc:sldMk cId="991582684" sldId="536"/>
            <ac:spMk id="4" creationId="{3890C05E-90AC-4010-B421-25C5AA21AE59}"/>
          </ac:spMkLst>
        </pc:spChg>
        <pc:spChg chg="add del mod">
          <ac:chgData name="Kabiru Bala" userId="eead8aa111f3a76e" providerId="LiveId" clId="{7B6FBA38-7BBD-4029-A350-8364616F5CA6}" dt="2023-10-08T12:05:49.037" v="67" actId="26606"/>
          <ac:spMkLst>
            <pc:docMk/>
            <pc:sldMk cId="991582684" sldId="536"/>
            <ac:spMk id="10" creationId="{4ADBE9A0-2D36-3153-F30A-0E10F8EDB60D}"/>
          </ac:spMkLst>
        </pc:spChg>
        <pc:graphicFrameChg chg="add mod modGraphic">
          <ac:chgData name="Kabiru Bala" userId="eead8aa111f3a76e" providerId="LiveId" clId="{7B6FBA38-7BBD-4029-A350-8364616F5CA6}" dt="2023-10-09T18:28:32.732" v="150"/>
          <ac:graphicFrameMkLst>
            <pc:docMk/>
            <pc:sldMk cId="991582684" sldId="536"/>
            <ac:graphicFrameMk id="6" creationId="{A456A3F6-A5CC-E798-408E-34253699AD52}"/>
          </ac:graphicFrameMkLst>
        </pc:graphicFrameChg>
      </pc:sldChg>
      <pc:sldChg chg="modSp mod">
        <pc:chgData name="Kabiru Bala" userId="eead8aa111f3a76e" providerId="LiveId" clId="{7B6FBA38-7BBD-4029-A350-8364616F5CA6}" dt="2023-10-07T10:27:49.695" v="0" actId="20577"/>
        <pc:sldMkLst>
          <pc:docMk/>
          <pc:sldMk cId="1766451348" sldId="538"/>
        </pc:sldMkLst>
        <pc:spChg chg="mod">
          <ac:chgData name="Kabiru Bala" userId="eead8aa111f3a76e" providerId="LiveId" clId="{7B6FBA38-7BBD-4029-A350-8364616F5CA6}" dt="2023-10-07T10:27:49.695" v="0" actId="20577"/>
          <ac:spMkLst>
            <pc:docMk/>
            <pc:sldMk cId="1766451348" sldId="538"/>
            <ac:spMk id="2" creationId="{80832711-1EBA-43A1-B8FA-64C40F31D7B6}"/>
          </ac:spMkLst>
        </pc:spChg>
      </pc:sldChg>
      <pc:sldChg chg="modSp mod">
        <pc:chgData name="Kabiru Bala" userId="eead8aa111f3a76e" providerId="LiveId" clId="{7B6FBA38-7BBD-4029-A350-8364616F5CA6}" dt="2023-10-08T10:59:54.687" v="39" actId="20577"/>
        <pc:sldMkLst>
          <pc:docMk/>
          <pc:sldMk cId="235848882" sldId="540"/>
        </pc:sldMkLst>
        <pc:spChg chg="mod">
          <ac:chgData name="Kabiru Bala" userId="eead8aa111f3a76e" providerId="LiveId" clId="{7B6FBA38-7BBD-4029-A350-8364616F5CA6}" dt="2023-10-08T10:59:54.687" v="39" actId="20577"/>
          <ac:spMkLst>
            <pc:docMk/>
            <pc:sldMk cId="235848882" sldId="540"/>
            <ac:spMk id="9" creationId="{F3DA3C0D-0699-5726-415E-717DFCE85EA3}"/>
          </ac:spMkLst>
        </pc:spChg>
      </pc:sldChg>
      <pc:sldChg chg="modSp mod">
        <pc:chgData name="Kabiru Bala" userId="eead8aa111f3a76e" providerId="LiveId" clId="{7B6FBA38-7BBD-4029-A350-8364616F5CA6}" dt="2023-10-08T11:00:06.313" v="41" actId="20577"/>
        <pc:sldMkLst>
          <pc:docMk/>
          <pc:sldMk cId="1035495866" sldId="542"/>
        </pc:sldMkLst>
        <pc:spChg chg="mod">
          <ac:chgData name="Kabiru Bala" userId="eead8aa111f3a76e" providerId="LiveId" clId="{7B6FBA38-7BBD-4029-A350-8364616F5CA6}" dt="2023-10-08T11:00:06.313" v="41" actId="20577"/>
          <ac:spMkLst>
            <pc:docMk/>
            <pc:sldMk cId="1035495866" sldId="542"/>
            <ac:spMk id="9" creationId="{F3DA3C0D-0699-5726-415E-717DFCE85EA3}"/>
          </ac:spMkLst>
        </pc:spChg>
      </pc:sldChg>
      <pc:sldChg chg="modSp mod">
        <pc:chgData name="Kabiru Bala" userId="eead8aa111f3a76e" providerId="LiveId" clId="{7B6FBA38-7BBD-4029-A350-8364616F5CA6}" dt="2023-10-07T10:28:26.536" v="1" actId="255"/>
        <pc:sldMkLst>
          <pc:docMk/>
          <pc:sldMk cId="1551491251" sldId="548"/>
        </pc:sldMkLst>
        <pc:graphicFrameChg chg="modGraphic">
          <ac:chgData name="Kabiru Bala" userId="eead8aa111f3a76e" providerId="LiveId" clId="{7B6FBA38-7BBD-4029-A350-8364616F5CA6}" dt="2023-10-07T10:28:26.536" v="1" actId="255"/>
          <ac:graphicFrameMkLst>
            <pc:docMk/>
            <pc:sldMk cId="1551491251" sldId="548"/>
            <ac:graphicFrameMk id="5" creationId="{3E483E6B-1E7C-D508-C1A9-D8C1A9EBE5AC}"/>
          </ac:graphicFrameMkLst>
        </pc:graphicFrameChg>
      </pc:sldChg>
      <pc:sldChg chg="addSp delSp mod">
        <pc:chgData name="Kabiru Bala" userId="eead8aa111f3a76e" providerId="LiveId" clId="{7B6FBA38-7BBD-4029-A350-8364616F5CA6}" dt="2023-10-08T12:09:06.779" v="75" actId="26606"/>
        <pc:sldMkLst>
          <pc:docMk/>
          <pc:sldMk cId="1165797709" sldId="550"/>
        </pc:sldMkLst>
        <pc:spChg chg="del">
          <ac:chgData name="Kabiru Bala" userId="eead8aa111f3a76e" providerId="LiveId" clId="{7B6FBA38-7BBD-4029-A350-8364616F5CA6}" dt="2023-10-08T12:09:06.779" v="75" actId="26606"/>
          <ac:spMkLst>
            <pc:docMk/>
            <pc:sldMk cId="1165797709" sldId="550"/>
            <ac:spMk id="9" creationId="{F3DA3C0D-0699-5726-415E-717DFCE85EA3}"/>
          </ac:spMkLst>
        </pc:spChg>
        <pc:graphicFrameChg chg="add">
          <ac:chgData name="Kabiru Bala" userId="eead8aa111f3a76e" providerId="LiveId" clId="{7B6FBA38-7BBD-4029-A350-8364616F5CA6}" dt="2023-10-08T12:09:06.779" v="75" actId="26606"/>
          <ac:graphicFrameMkLst>
            <pc:docMk/>
            <pc:sldMk cId="1165797709" sldId="550"/>
            <ac:graphicFrameMk id="11" creationId="{D4F66C8E-D728-3F43-87F3-BFF7C28E09EC}"/>
          </ac:graphicFrameMkLst>
        </pc:graphicFrameChg>
      </pc:sldChg>
      <pc:sldChg chg="addSp delSp modSp mod">
        <pc:chgData name="Kabiru Bala" userId="eead8aa111f3a76e" providerId="LiveId" clId="{7B6FBA38-7BBD-4029-A350-8364616F5CA6}" dt="2023-10-08T12:07:02.296" v="74" actId="26606"/>
        <pc:sldMkLst>
          <pc:docMk/>
          <pc:sldMk cId="1122206555" sldId="554"/>
        </pc:sldMkLst>
        <pc:spChg chg="mod">
          <ac:chgData name="Kabiru Bala" userId="eead8aa111f3a76e" providerId="LiveId" clId="{7B6FBA38-7BBD-4029-A350-8364616F5CA6}" dt="2023-10-08T12:07:02.296" v="74" actId="26606"/>
          <ac:spMkLst>
            <pc:docMk/>
            <pc:sldMk cId="1122206555" sldId="554"/>
            <ac:spMk id="2" creationId="{80832711-1EBA-43A1-B8FA-64C40F31D7B6}"/>
          </ac:spMkLst>
        </pc:spChg>
        <pc:spChg chg="del">
          <ac:chgData name="Kabiru Bala" userId="eead8aa111f3a76e" providerId="LiveId" clId="{7B6FBA38-7BBD-4029-A350-8364616F5CA6}" dt="2023-10-08T12:07:02.296" v="74" actId="26606"/>
          <ac:spMkLst>
            <pc:docMk/>
            <pc:sldMk cId="1122206555" sldId="554"/>
            <ac:spMk id="3" creationId="{612E605F-53C5-4FDA-8D1D-FFD6DB63D4D5}"/>
          </ac:spMkLst>
        </pc:spChg>
        <pc:spChg chg="mod">
          <ac:chgData name="Kabiru Bala" userId="eead8aa111f3a76e" providerId="LiveId" clId="{7B6FBA38-7BBD-4029-A350-8364616F5CA6}" dt="2023-10-08T12:07:02.296" v="74" actId="26606"/>
          <ac:spMkLst>
            <pc:docMk/>
            <pc:sldMk cId="1122206555" sldId="554"/>
            <ac:spMk id="4" creationId="{3890C05E-90AC-4010-B421-25C5AA21AE59}"/>
          </ac:spMkLst>
        </pc:spChg>
        <pc:graphicFrameChg chg="add">
          <ac:chgData name="Kabiru Bala" userId="eead8aa111f3a76e" providerId="LiveId" clId="{7B6FBA38-7BBD-4029-A350-8364616F5CA6}" dt="2023-10-08T12:07:02.296" v="74" actId="26606"/>
          <ac:graphicFrameMkLst>
            <pc:docMk/>
            <pc:sldMk cId="1122206555" sldId="554"/>
            <ac:graphicFrameMk id="6" creationId="{850689CC-38A4-3F04-8AF9-295B268A96F8}"/>
          </ac:graphicFrameMkLst>
        </pc:graphicFrameChg>
      </pc:sldChg>
      <pc:sldChg chg="modSp mod">
        <pc:chgData name="Kabiru Bala" userId="eead8aa111f3a76e" providerId="LiveId" clId="{7B6FBA38-7BBD-4029-A350-8364616F5CA6}" dt="2023-10-08T10:56:05.403" v="30" actId="20577"/>
        <pc:sldMkLst>
          <pc:docMk/>
          <pc:sldMk cId="1987775893" sldId="555"/>
        </pc:sldMkLst>
        <pc:spChg chg="mod">
          <ac:chgData name="Kabiru Bala" userId="eead8aa111f3a76e" providerId="LiveId" clId="{7B6FBA38-7BBD-4029-A350-8364616F5CA6}" dt="2023-10-07T18:06:37.383" v="26" actId="20577"/>
          <ac:spMkLst>
            <pc:docMk/>
            <pc:sldMk cId="1987775893" sldId="555"/>
            <ac:spMk id="2" creationId="{BF81E8E0-7BB0-4668-4EF2-55680BEB4D58}"/>
          </ac:spMkLst>
        </pc:spChg>
        <pc:spChg chg="mod">
          <ac:chgData name="Kabiru Bala" userId="eead8aa111f3a76e" providerId="LiveId" clId="{7B6FBA38-7BBD-4029-A350-8364616F5CA6}" dt="2023-10-08T10:56:05.403" v="30" actId="20577"/>
          <ac:spMkLst>
            <pc:docMk/>
            <pc:sldMk cId="1987775893" sldId="555"/>
            <ac:spMk id="3" creationId="{FC81D6CF-2EB5-2E85-9290-457F63E08377}"/>
          </ac:spMkLst>
        </pc:spChg>
      </pc:sldChg>
      <pc:sldChg chg="delSp modSp new mod">
        <pc:chgData name="Kabiru Bala" userId="eead8aa111f3a76e" providerId="LiveId" clId="{7B6FBA38-7BBD-4029-A350-8364616F5CA6}" dt="2023-10-08T13:41:49.616" v="141" actId="207"/>
        <pc:sldMkLst>
          <pc:docMk/>
          <pc:sldMk cId="316527183" sldId="556"/>
        </pc:sldMkLst>
        <pc:spChg chg="mod">
          <ac:chgData name="Kabiru Bala" userId="eead8aa111f3a76e" providerId="LiveId" clId="{7B6FBA38-7BBD-4029-A350-8364616F5CA6}" dt="2023-10-08T13:41:49.616" v="141" actId="207"/>
          <ac:spMkLst>
            <pc:docMk/>
            <pc:sldMk cId="316527183" sldId="556"/>
            <ac:spMk id="2" creationId="{B44F50C5-89AD-DF72-B033-FE1B94FE627C}"/>
          </ac:spMkLst>
        </pc:spChg>
        <pc:spChg chg="mod">
          <ac:chgData name="Kabiru Bala" userId="eead8aa111f3a76e" providerId="LiveId" clId="{7B6FBA38-7BBD-4029-A350-8364616F5CA6}" dt="2023-10-08T13:40:02.976" v="102"/>
          <ac:spMkLst>
            <pc:docMk/>
            <pc:sldMk cId="316527183" sldId="556"/>
            <ac:spMk id="3" creationId="{2A5CFBB6-08E4-9A65-7CE0-E33224A49CF9}"/>
          </ac:spMkLst>
        </pc:spChg>
        <pc:spChg chg="del">
          <ac:chgData name="Kabiru Bala" userId="eead8aa111f3a76e" providerId="LiveId" clId="{7B6FBA38-7BBD-4029-A350-8364616F5CA6}" dt="2023-10-08T13:39:59.654" v="101" actId="478"/>
          <ac:spMkLst>
            <pc:docMk/>
            <pc:sldMk cId="316527183" sldId="556"/>
            <ac:spMk id="4" creationId="{58234D5C-BAB5-90B0-8037-F4A7E0750E67}"/>
          </ac:spMkLst>
        </pc:spChg>
      </pc:sldChg>
    </pc:docChg>
  </pc:docChgLst>
</pc:chgInfo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4" Type="http://schemas.openxmlformats.org/officeDocument/2006/relationships/image" Target="../media/image11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4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35882A-B8E9-42D0-A4D8-740052A396E2}" type="doc">
      <dgm:prSet loTypeId="urn:microsoft.com/office/officeart/2005/8/layout/default" loCatId="list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F6779F4-4FEF-45CD-8770-8F92B3DB0B33}">
      <dgm:prSet/>
      <dgm:spPr/>
      <dgm:t>
        <a:bodyPr/>
        <a:lstStyle/>
        <a:p>
          <a:r>
            <a:rPr lang="en-MY" b="1"/>
            <a:t>Introduction</a:t>
          </a:r>
          <a:endParaRPr lang="en-US"/>
        </a:p>
      </dgm:t>
    </dgm:pt>
    <dgm:pt modelId="{3FA1AAB0-DD4A-47C5-96BF-C5DD10CB5D6A}" type="parTrans" cxnId="{7490BEF4-56E2-413E-8F30-0D7978132FFB}">
      <dgm:prSet/>
      <dgm:spPr/>
      <dgm:t>
        <a:bodyPr/>
        <a:lstStyle/>
        <a:p>
          <a:endParaRPr lang="en-US"/>
        </a:p>
      </dgm:t>
    </dgm:pt>
    <dgm:pt modelId="{DDEA8E45-3FA6-4AB7-9332-9171358EB7F4}" type="sibTrans" cxnId="{7490BEF4-56E2-413E-8F30-0D7978132FFB}">
      <dgm:prSet/>
      <dgm:spPr/>
      <dgm:t>
        <a:bodyPr/>
        <a:lstStyle/>
        <a:p>
          <a:endParaRPr lang="en-US"/>
        </a:p>
      </dgm:t>
    </dgm:pt>
    <dgm:pt modelId="{00ACB2DD-26FB-4396-B363-825B1179F02B}">
      <dgm:prSet/>
      <dgm:spPr/>
      <dgm:t>
        <a:bodyPr/>
        <a:lstStyle/>
        <a:p>
          <a:r>
            <a:rPr lang="en-MY" b="1"/>
            <a:t>Theoretical Background</a:t>
          </a:r>
          <a:endParaRPr lang="en-US"/>
        </a:p>
      </dgm:t>
    </dgm:pt>
    <dgm:pt modelId="{1DE28627-1DD4-4EA0-9BB4-447E95082E54}" type="parTrans" cxnId="{55478F5A-35CC-4ECC-BD2D-D7B53665A43B}">
      <dgm:prSet/>
      <dgm:spPr/>
      <dgm:t>
        <a:bodyPr/>
        <a:lstStyle/>
        <a:p>
          <a:endParaRPr lang="en-US"/>
        </a:p>
      </dgm:t>
    </dgm:pt>
    <dgm:pt modelId="{613ED0B7-4421-44F2-9DDE-0BB1C27D7777}" type="sibTrans" cxnId="{55478F5A-35CC-4ECC-BD2D-D7B53665A43B}">
      <dgm:prSet/>
      <dgm:spPr/>
      <dgm:t>
        <a:bodyPr/>
        <a:lstStyle/>
        <a:p>
          <a:endParaRPr lang="en-US"/>
        </a:p>
      </dgm:t>
    </dgm:pt>
    <dgm:pt modelId="{F38FE456-9D1E-4CC3-85BD-340E63783E58}">
      <dgm:prSet/>
      <dgm:spPr/>
      <dgm:t>
        <a:bodyPr/>
        <a:lstStyle/>
        <a:p>
          <a:r>
            <a:rPr lang="en-MY" b="1"/>
            <a:t>i.   </a:t>
          </a:r>
          <a:r>
            <a:rPr lang="fr-FR" b="1"/>
            <a:t>Bateman equations</a:t>
          </a:r>
          <a:endParaRPr lang="en-US"/>
        </a:p>
      </dgm:t>
    </dgm:pt>
    <dgm:pt modelId="{9E92444C-7674-4011-8155-5053C675A137}" type="parTrans" cxnId="{E04C5B61-BF38-4BCE-94C5-51DBD90B90AC}">
      <dgm:prSet/>
      <dgm:spPr/>
      <dgm:t>
        <a:bodyPr/>
        <a:lstStyle/>
        <a:p>
          <a:endParaRPr lang="en-US"/>
        </a:p>
      </dgm:t>
    </dgm:pt>
    <dgm:pt modelId="{DEC198F4-637F-4FDF-A84D-D558A60CA864}" type="sibTrans" cxnId="{E04C5B61-BF38-4BCE-94C5-51DBD90B90AC}">
      <dgm:prSet/>
      <dgm:spPr/>
      <dgm:t>
        <a:bodyPr/>
        <a:lstStyle/>
        <a:p>
          <a:endParaRPr lang="en-US"/>
        </a:p>
      </dgm:t>
    </dgm:pt>
    <dgm:pt modelId="{08431FAD-DC25-45B8-B725-6C94084A7281}">
      <dgm:prSet/>
      <dgm:spPr/>
      <dgm:t>
        <a:bodyPr/>
        <a:lstStyle/>
        <a:p>
          <a:r>
            <a:rPr lang="en-MY" b="1"/>
            <a:t>Probabilistic Method</a:t>
          </a:r>
          <a:endParaRPr lang="en-US"/>
        </a:p>
      </dgm:t>
    </dgm:pt>
    <dgm:pt modelId="{B9F29DCC-7976-463F-A742-5273F951E918}" type="parTrans" cxnId="{F512BE14-7274-4139-B1D4-1BAFEAAC27BD}">
      <dgm:prSet/>
      <dgm:spPr/>
      <dgm:t>
        <a:bodyPr/>
        <a:lstStyle/>
        <a:p>
          <a:endParaRPr lang="en-US"/>
        </a:p>
      </dgm:t>
    </dgm:pt>
    <dgm:pt modelId="{6D8083FB-F9AD-4EDC-93D1-917E83C66E5F}" type="sibTrans" cxnId="{F512BE14-7274-4139-B1D4-1BAFEAAC27BD}">
      <dgm:prSet/>
      <dgm:spPr/>
      <dgm:t>
        <a:bodyPr/>
        <a:lstStyle/>
        <a:p>
          <a:endParaRPr lang="en-US"/>
        </a:p>
      </dgm:t>
    </dgm:pt>
    <dgm:pt modelId="{02F4D094-8D1F-4E2D-83C7-3B6E88320C6A}">
      <dgm:prSet/>
      <dgm:spPr/>
      <dgm:t>
        <a:bodyPr/>
        <a:lstStyle/>
        <a:p>
          <a:r>
            <a:rPr lang="en-US" b="1"/>
            <a:t>Approximation order</a:t>
          </a:r>
          <a:endParaRPr lang="en-US"/>
        </a:p>
      </dgm:t>
    </dgm:pt>
    <dgm:pt modelId="{4C6DAE25-62B4-4096-A177-47E775E820B2}" type="parTrans" cxnId="{631BA6B6-A186-4DEA-A0F5-139F13511D88}">
      <dgm:prSet/>
      <dgm:spPr/>
      <dgm:t>
        <a:bodyPr/>
        <a:lstStyle/>
        <a:p>
          <a:endParaRPr lang="en-US"/>
        </a:p>
      </dgm:t>
    </dgm:pt>
    <dgm:pt modelId="{1D446FE8-7C08-4FAA-9463-38DAF7FD96ED}" type="sibTrans" cxnId="{631BA6B6-A186-4DEA-A0F5-139F13511D88}">
      <dgm:prSet/>
      <dgm:spPr/>
      <dgm:t>
        <a:bodyPr/>
        <a:lstStyle/>
        <a:p>
          <a:endParaRPr lang="en-US"/>
        </a:p>
      </dgm:t>
    </dgm:pt>
    <dgm:pt modelId="{56EAEF67-6F0C-49D2-9BEF-96E37040FB2E}">
      <dgm:prSet/>
      <dgm:spPr/>
      <dgm:t>
        <a:bodyPr/>
        <a:lstStyle/>
        <a:p>
          <a:r>
            <a:rPr lang="en-MY" b="1"/>
            <a:t>Sample Calculations</a:t>
          </a:r>
          <a:endParaRPr lang="en-US"/>
        </a:p>
      </dgm:t>
    </dgm:pt>
    <dgm:pt modelId="{A3BE6AA3-1D2F-4E87-9882-67F5F4A79774}" type="parTrans" cxnId="{49F4EBCD-4647-41CE-91A6-268372D2BEA3}">
      <dgm:prSet/>
      <dgm:spPr/>
      <dgm:t>
        <a:bodyPr/>
        <a:lstStyle/>
        <a:p>
          <a:endParaRPr lang="en-US"/>
        </a:p>
      </dgm:t>
    </dgm:pt>
    <dgm:pt modelId="{7B993A34-F9FC-407B-9129-DE7014CCA9A6}" type="sibTrans" cxnId="{49F4EBCD-4647-41CE-91A6-268372D2BEA3}">
      <dgm:prSet/>
      <dgm:spPr/>
      <dgm:t>
        <a:bodyPr/>
        <a:lstStyle/>
        <a:p>
          <a:endParaRPr lang="en-US"/>
        </a:p>
      </dgm:t>
    </dgm:pt>
    <dgm:pt modelId="{02040C7B-6CF6-414C-988F-2F9C5EAC234E}">
      <dgm:prSet/>
      <dgm:spPr/>
      <dgm:t>
        <a:bodyPr/>
        <a:lstStyle/>
        <a:p>
          <a:r>
            <a:rPr lang="en-MY" b="1"/>
            <a:t>i.    Sample 1</a:t>
          </a:r>
          <a:endParaRPr lang="en-US"/>
        </a:p>
      </dgm:t>
    </dgm:pt>
    <dgm:pt modelId="{EDDD0EF7-92A8-47DE-B1E8-EC5DE5C0B085}" type="parTrans" cxnId="{C001D1D6-2500-472D-ADF9-CE8972ED1262}">
      <dgm:prSet/>
      <dgm:spPr/>
      <dgm:t>
        <a:bodyPr/>
        <a:lstStyle/>
        <a:p>
          <a:endParaRPr lang="en-US"/>
        </a:p>
      </dgm:t>
    </dgm:pt>
    <dgm:pt modelId="{E39E61D6-BBAE-402A-A95C-E460580EB1ED}" type="sibTrans" cxnId="{C001D1D6-2500-472D-ADF9-CE8972ED1262}">
      <dgm:prSet/>
      <dgm:spPr/>
      <dgm:t>
        <a:bodyPr/>
        <a:lstStyle/>
        <a:p>
          <a:endParaRPr lang="en-US"/>
        </a:p>
      </dgm:t>
    </dgm:pt>
    <dgm:pt modelId="{C6A76792-193C-4B0E-B527-29A179B1D748}">
      <dgm:prSet/>
      <dgm:spPr/>
      <dgm:t>
        <a:bodyPr/>
        <a:lstStyle/>
        <a:p>
          <a:r>
            <a:rPr lang="en-MY" b="1"/>
            <a:t>ii.   Sample 2</a:t>
          </a:r>
          <a:endParaRPr lang="en-US"/>
        </a:p>
      </dgm:t>
    </dgm:pt>
    <dgm:pt modelId="{CD0FE868-0062-4B4A-92C1-C4C4082A99DC}" type="parTrans" cxnId="{D4AF6EAF-5F48-409B-B6DC-6F60016723A1}">
      <dgm:prSet/>
      <dgm:spPr/>
      <dgm:t>
        <a:bodyPr/>
        <a:lstStyle/>
        <a:p>
          <a:endParaRPr lang="en-US"/>
        </a:p>
      </dgm:t>
    </dgm:pt>
    <dgm:pt modelId="{85583339-5097-4403-A428-D5CF21DE7244}" type="sibTrans" cxnId="{D4AF6EAF-5F48-409B-B6DC-6F60016723A1}">
      <dgm:prSet/>
      <dgm:spPr/>
      <dgm:t>
        <a:bodyPr/>
        <a:lstStyle/>
        <a:p>
          <a:endParaRPr lang="en-US"/>
        </a:p>
      </dgm:t>
    </dgm:pt>
    <dgm:pt modelId="{5FF2A3D1-C49A-459A-8912-D42A7D464DA3}">
      <dgm:prSet/>
      <dgm:spPr/>
      <dgm:t>
        <a:bodyPr/>
        <a:lstStyle/>
        <a:p>
          <a:r>
            <a:rPr lang="en-MY" b="1"/>
            <a:t>iii.  Sample 3</a:t>
          </a:r>
          <a:endParaRPr lang="en-US"/>
        </a:p>
      </dgm:t>
    </dgm:pt>
    <dgm:pt modelId="{A2EE3D8F-E4BC-4A01-97BD-9200E8ADB9D4}" type="parTrans" cxnId="{3D4D965D-54B9-44DA-93FB-F3FD19F8852D}">
      <dgm:prSet/>
      <dgm:spPr/>
      <dgm:t>
        <a:bodyPr/>
        <a:lstStyle/>
        <a:p>
          <a:endParaRPr lang="en-US"/>
        </a:p>
      </dgm:t>
    </dgm:pt>
    <dgm:pt modelId="{D62F464A-611C-4218-8FFF-B05F943A8FDA}" type="sibTrans" cxnId="{3D4D965D-54B9-44DA-93FB-F3FD19F8852D}">
      <dgm:prSet/>
      <dgm:spPr/>
      <dgm:t>
        <a:bodyPr/>
        <a:lstStyle/>
        <a:p>
          <a:endParaRPr lang="en-US"/>
        </a:p>
      </dgm:t>
    </dgm:pt>
    <dgm:pt modelId="{566C74CE-FA16-44D1-9209-318BEBBFAB59}">
      <dgm:prSet/>
      <dgm:spPr/>
      <dgm:t>
        <a:bodyPr/>
        <a:lstStyle/>
        <a:p>
          <a:r>
            <a:rPr lang="en-MY" b="1"/>
            <a:t>5.  Conclusions</a:t>
          </a:r>
          <a:endParaRPr lang="en-US"/>
        </a:p>
      </dgm:t>
    </dgm:pt>
    <dgm:pt modelId="{D166C034-4190-4FAA-B74A-463E2D859C0D}" type="parTrans" cxnId="{802160E4-895D-425B-A82A-84F2A4B4DD6F}">
      <dgm:prSet/>
      <dgm:spPr/>
      <dgm:t>
        <a:bodyPr/>
        <a:lstStyle/>
        <a:p>
          <a:endParaRPr lang="en-US"/>
        </a:p>
      </dgm:t>
    </dgm:pt>
    <dgm:pt modelId="{600ABC67-0093-47AE-8704-BAB6EFBB58C9}" type="sibTrans" cxnId="{802160E4-895D-425B-A82A-84F2A4B4DD6F}">
      <dgm:prSet/>
      <dgm:spPr/>
      <dgm:t>
        <a:bodyPr/>
        <a:lstStyle/>
        <a:p>
          <a:endParaRPr lang="en-US"/>
        </a:p>
      </dgm:t>
    </dgm:pt>
    <dgm:pt modelId="{C9691324-2FC4-46FF-AA82-BB2A63036FDD}" type="pres">
      <dgm:prSet presAssocID="{9535882A-B8E9-42D0-A4D8-740052A396E2}" presName="diagram" presStyleCnt="0">
        <dgm:presLayoutVars>
          <dgm:dir/>
          <dgm:resizeHandles val="exact"/>
        </dgm:presLayoutVars>
      </dgm:prSet>
      <dgm:spPr/>
    </dgm:pt>
    <dgm:pt modelId="{196FD3F0-43DE-4864-A97E-B9071873B32A}" type="pres">
      <dgm:prSet presAssocID="{7F6779F4-4FEF-45CD-8770-8F92B3DB0B33}" presName="node" presStyleLbl="node1" presStyleIdx="0" presStyleCnt="7">
        <dgm:presLayoutVars>
          <dgm:bulletEnabled val="1"/>
        </dgm:presLayoutVars>
      </dgm:prSet>
      <dgm:spPr/>
    </dgm:pt>
    <dgm:pt modelId="{FC648878-AD09-4517-85A8-90A9F4B3F8DB}" type="pres">
      <dgm:prSet presAssocID="{DDEA8E45-3FA6-4AB7-9332-9171358EB7F4}" presName="sibTrans" presStyleCnt="0"/>
      <dgm:spPr/>
    </dgm:pt>
    <dgm:pt modelId="{99BC2A1F-048D-4B72-9124-902291E1F6B0}" type="pres">
      <dgm:prSet presAssocID="{00ACB2DD-26FB-4396-B363-825B1179F02B}" presName="node" presStyleLbl="node1" presStyleIdx="1" presStyleCnt="7">
        <dgm:presLayoutVars>
          <dgm:bulletEnabled val="1"/>
        </dgm:presLayoutVars>
      </dgm:prSet>
      <dgm:spPr/>
    </dgm:pt>
    <dgm:pt modelId="{68F5EFF8-F270-410B-AAE8-F10C0C24524A}" type="pres">
      <dgm:prSet presAssocID="{613ED0B7-4421-44F2-9DDE-0BB1C27D7777}" presName="sibTrans" presStyleCnt="0"/>
      <dgm:spPr/>
    </dgm:pt>
    <dgm:pt modelId="{FBEF16FA-6A41-452F-B97D-896AFB5FB101}" type="pres">
      <dgm:prSet presAssocID="{F38FE456-9D1E-4CC3-85BD-340E63783E58}" presName="node" presStyleLbl="node1" presStyleIdx="2" presStyleCnt="7">
        <dgm:presLayoutVars>
          <dgm:bulletEnabled val="1"/>
        </dgm:presLayoutVars>
      </dgm:prSet>
      <dgm:spPr/>
    </dgm:pt>
    <dgm:pt modelId="{AF8CF24E-2758-4400-AF22-AA1F26388B63}" type="pres">
      <dgm:prSet presAssocID="{DEC198F4-637F-4FDF-A84D-D558A60CA864}" presName="sibTrans" presStyleCnt="0"/>
      <dgm:spPr/>
    </dgm:pt>
    <dgm:pt modelId="{7E786DFE-84DA-4BC7-8CE7-E5F0BD2596D4}" type="pres">
      <dgm:prSet presAssocID="{02040C7B-6CF6-414C-988F-2F9C5EAC234E}" presName="node" presStyleLbl="node1" presStyleIdx="3" presStyleCnt="7">
        <dgm:presLayoutVars>
          <dgm:bulletEnabled val="1"/>
        </dgm:presLayoutVars>
      </dgm:prSet>
      <dgm:spPr/>
    </dgm:pt>
    <dgm:pt modelId="{55093D5C-B57B-4A09-850F-3ACA51464FDB}" type="pres">
      <dgm:prSet presAssocID="{E39E61D6-BBAE-402A-A95C-E460580EB1ED}" presName="sibTrans" presStyleCnt="0"/>
      <dgm:spPr/>
    </dgm:pt>
    <dgm:pt modelId="{7A0E7D9C-3025-4E94-9195-CC0D1C1C3D06}" type="pres">
      <dgm:prSet presAssocID="{C6A76792-193C-4B0E-B527-29A179B1D748}" presName="node" presStyleLbl="node1" presStyleIdx="4" presStyleCnt="7">
        <dgm:presLayoutVars>
          <dgm:bulletEnabled val="1"/>
        </dgm:presLayoutVars>
      </dgm:prSet>
      <dgm:spPr/>
    </dgm:pt>
    <dgm:pt modelId="{9617AFC7-CD23-4EE0-8D78-FA9520BE5523}" type="pres">
      <dgm:prSet presAssocID="{85583339-5097-4403-A428-D5CF21DE7244}" presName="sibTrans" presStyleCnt="0"/>
      <dgm:spPr/>
    </dgm:pt>
    <dgm:pt modelId="{01DB497E-7A81-4430-9405-042E8B761A3E}" type="pres">
      <dgm:prSet presAssocID="{5FF2A3D1-C49A-459A-8912-D42A7D464DA3}" presName="node" presStyleLbl="node1" presStyleIdx="5" presStyleCnt="7">
        <dgm:presLayoutVars>
          <dgm:bulletEnabled val="1"/>
        </dgm:presLayoutVars>
      </dgm:prSet>
      <dgm:spPr/>
    </dgm:pt>
    <dgm:pt modelId="{F833EC04-D1DC-4DCF-97A9-D331F41AAE21}" type="pres">
      <dgm:prSet presAssocID="{D62F464A-611C-4218-8FFF-B05F943A8FDA}" presName="sibTrans" presStyleCnt="0"/>
      <dgm:spPr/>
    </dgm:pt>
    <dgm:pt modelId="{E9B7BD25-C7F3-42C7-BB54-E68D01F638DF}" type="pres">
      <dgm:prSet presAssocID="{566C74CE-FA16-44D1-9209-318BEBBFAB59}" presName="node" presStyleLbl="node1" presStyleIdx="6" presStyleCnt="7">
        <dgm:presLayoutVars>
          <dgm:bulletEnabled val="1"/>
        </dgm:presLayoutVars>
      </dgm:prSet>
      <dgm:spPr/>
    </dgm:pt>
  </dgm:ptLst>
  <dgm:cxnLst>
    <dgm:cxn modelId="{F99B9E07-DCE8-4E27-8121-A6350C32BC2B}" type="presOf" srcId="{08431FAD-DC25-45B8-B725-6C94084A7281}" destId="{FBEF16FA-6A41-452F-B97D-896AFB5FB101}" srcOrd="0" destOrd="1" presId="urn:microsoft.com/office/officeart/2005/8/layout/default"/>
    <dgm:cxn modelId="{E8A84F0F-55B1-44FC-BF15-325A5DD7141F}" type="presOf" srcId="{C6A76792-193C-4B0E-B527-29A179B1D748}" destId="{7A0E7D9C-3025-4E94-9195-CC0D1C1C3D06}" srcOrd="0" destOrd="0" presId="urn:microsoft.com/office/officeart/2005/8/layout/default"/>
    <dgm:cxn modelId="{F512BE14-7274-4139-B1D4-1BAFEAAC27BD}" srcId="{F38FE456-9D1E-4CC3-85BD-340E63783E58}" destId="{08431FAD-DC25-45B8-B725-6C94084A7281}" srcOrd="0" destOrd="0" parTransId="{B9F29DCC-7976-463F-A742-5273F951E918}" sibTransId="{6D8083FB-F9AD-4EDC-93D1-917E83C66E5F}"/>
    <dgm:cxn modelId="{DF1D8F1C-01BA-41C2-A0C2-861B516521DF}" type="presOf" srcId="{5FF2A3D1-C49A-459A-8912-D42A7D464DA3}" destId="{01DB497E-7A81-4430-9405-042E8B761A3E}" srcOrd="0" destOrd="0" presId="urn:microsoft.com/office/officeart/2005/8/layout/default"/>
    <dgm:cxn modelId="{CD37E71F-2E79-463F-85EB-8337B259AAD3}" type="presOf" srcId="{00ACB2DD-26FB-4396-B363-825B1179F02B}" destId="{99BC2A1F-048D-4B72-9124-902291E1F6B0}" srcOrd="0" destOrd="0" presId="urn:microsoft.com/office/officeart/2005/8/layout/default"/>
    <dgm:cxn modelId="{1C88BF2E-1BF2-4A83-B68B-3BF030E4E21A}" type="presOf" srcId="{7F6779F4-4FEF-45CD-8770-8F92B3DB0B33}" destId="{196FD3F0-43DE-4864-A97E-B9071873B32A}" srcOrd="0" destOrd="0" presId="urn:microsoft.com/office/officeart/2005/8/layout/default"/>
    <dgm:cxn modelId="{3D4D965D-54B9-44DA-93FB-F3FD19F8852D}" srcId="{9535882A-B8E9-42D0-A4D8-740052A396E2}" destId="{5FF2A3D1-C49A-459A-8912-D42A7D464DA3}" srcOrd="5" destOrd="0" parTransId="{A2EE3D8F-E4BC-4A01-97BD-9200E8ADB9D4}" sibTransId="{D62F464A-611C-4218-8FFF-B05F943A8FDA}"/>
    <dgm:cxn modelId="{E04C5B61-BF38-4BCE-94C5-51DBD90B90AC}" srcId="{9535882A-B8E9-42D0-A4D8-740052A396E2}" destId="{F38FE456-9D1E-4CC3-85BD-340E63783E58}" srcOrd="2" destOrd="0" parTransId="{9E92444C-7674-4011-8155-5053C675A137}" sibTransId="{DEC198F4-637F-4FDF-A84D-D558A60CA864}"/>
    <dgm:cxn modelId="{C2229947-73BC-4D4A-9B23-44A426499B9F}" type="presOf" srcId="{9535882A-B8E9-42D0-A4D8-740052A396E2}" destId="{C9691324-2FC4-46FF-AA82-BB2A63036FDD}" srcOrd="0" destOrd="0" presId="urn:microsoft.com/office/officeart/2005/8/layout/default"/>
    <dgm:cxn modelId="{73325C55-E31A-4152-AE63-DD56B5969CE6}" type="presOf" srcId="{02040C7B-6CF6-414C-988F-2F9C5EAC234E}" destId="{7E786DFE-84DA-4BC7-8CE7-E5F0BD2596D4}" srcOrd="0" destOrd="0" presId="urn:microsoft.com/office/officeart/2005/8/layout/default"/>
    <dgm:cxn modelId="{55478F5A-35CC-4ECC-BD2D-D7B53665A43B}" srcId="{9535882A-B8E9-42D0-A4D8-740052A396E2}" destId="{00ACB2DD-26FB-4396-B363-825B1179F02B}" srcOrd="1" destOrd="0" parTransId="{1DE28627-1DD4-4EA0-9BB4-447E95082E54}" sibTransId="{613ED0B7-4421-44F2-9DDE-0BB1C27D7777}"/>
    <dgm:cxn modelId="{20A5967F-D22A-4D9D-8EDB-BBF34127CE80}" type="presOf" srcId="{F38FE456-9D1E-4CC3-85BD-340E63783E58}" destId="{FBEF16FA-6A41-452F-B97D-896AFB5FB101}" srcOrd="0" destOrd="0" presId="urn:microsoft.com/office/officeart/2005/8/layout/default"/>
    <dgm:cxn modelId="{D4AF6EAF-5F48-409B-B6DC-6F60016723A1}" srcId="{9535882A-B8E9-42D0-A4D8-740052A396E2}" destId="{C6A76792-193C-4B0E-B527-29A179B1D748}" srcOrd="4" destOrd="0" parTransId="{CD0FE868-0062-4B4A-92C1-C4C4082A99DC}" sibTransId="{85583339-5097-4403-A428-D5CF21DE7244}"/>
    <dgm:cxn modelId="{631BA6B6-A186-4DEA-A0F5-139F13511D88}" srcId="{08431FAD-DC25-45B8-B725-6C94084A7281}" destId="{02F4D094-8D1F-4E2D-83C7-3B6E88320C6A}" srcOrd="0" destOrd="0" parTransId="{4C6DAE25-62B4-4096-A177-47E775E820B2}" sibTransId="{1D446FE8-7C08-4FAA-9463-38DAF7FD96ED}"/>
    <dgm:cxn modelId="{49F4EBCD-4647-41CE-91A6-268372D2BEA3}" srcId="{F38FE456-9D1E-4CC3-85BD-340E63783E58}" destId="{56EAEF67-6F0C-49D2-9BEF-96E37040FB2E}" srcOrd="1" destOrd="0" parTransId="{A3BE6AA3-1D2F-4E87-9882-67F5F4A79774}" sibTransId="{7B993A34-F9FC-407B-9129-DE7014CCA9A6}"/>
    <dgm:cxn modelId="{B0728ED2-D086-4AEF-B9BF-EFF91AA07FD7}" type="presOf" srcId="{56EAEF67-6F0C-49D2-9BEF-96E37040FB2E}" destId="{FBEF16FA-6A41-452F-B97D-896AFB5FB101}" srcOrd="0" destOrd="3" presId="urn:microsoft.com/office/officeart/2005/8/layout/default"/>
    <dgm:cxn modelId="{C001D1D6-2500-472D-ADF9-CE8972ED1262}" srcId="{9535882A-B8E9-42D0-A4D8-740052A396E2}" destId="{02040C7B-6CF6-414C-988F-2F9C5EAC234E}" srcOrd="3" destOrd="0" parTransId="{EDDD0EF7-92A8-47DE-B1E8-EC5DE5C0B085}" sibTransId="{E39E61D6-BBAE-402A-A95C-E460580EB1ED}"/>
    <dgm:cxn modelId="{802160E4-895D-425B-A82A-84F2A4B4DD6F}" srcId="{9535882A-B8E9-42D0-A4D8-740052A396E2}" destId="{566C74CE-FA16-44D1-9209-318BEBBFAB59}" srcOrd="6" destOrd="0" parTransId="{D166C034-4190-4FAA-B74A-463E2D859C0D}" sibTransId="{600ABC67-0093-47AE-8704-BAB6EFBB58C9}"/>
    <dgm:cxn modelId="{C1901DEF-C6D8-4128-9418-AABFC4B2E3BB}" type="presOf" srcId="{02F4D094-8D1F-4E2D-83C7-3B6E88320C6A}" destId="{FBEF16FA-6A41-452F-B97D-896AFB5FB101}" srcOrd="0" destOrd="2" presId="urn:microsoft.com/office/officeart/2005/8/layout/default"/>
    <dgm:cxn modelId="{4B2F7EEF-944E-49CC-B6F5-7E8011C1FD30}" type="presOf" srcId="{566C74CE-FA16-44D1-9209-318BEBBFAB59}" destId="{E9B7BD25-C7F3-42C7-BB54-E68D01F638DF}" srcOrd="0" destOrd="0" presId="urn:microsoft.com/office/officeart/2005/8/layout/default"/>
    <dgm:cxn modelId="{7490BEF4-56E2-413E-8F30-0D7978132FFB}" srcId="{9535882A-B8E9-42D0-A4D8-740052A396E2}" destId="{7F6779F4-4FEF-45CD-8770-8F92B3DB0B33}" srcOrd="0" destOrd="0" parTransId="{3FA1AAB0-DD4A-47C5-96BF-C5DD10CB5D6A}" sibTransId="{DDEA8E45-3FA6-4AB7-9332-9171358EB7F4}"/>
    <dgm:cxn modelId="{A4BF13BD-8E01-47EC-A709-9D5C829D5AF6}" type="presParOf" srcId="{C9691324-2FC4-46FF-AA82-BB2A63036FDD}" destId="{196FD3F0-43DE-4864-A97E-B9071873B32A}" srcOrd="0" destOrd="0" presId="urn:microsoft.com/office/officeart/2005/8/layout/default"/>
    <dgm:cxn modelId="{5304AF12-1639-46FC-9243-62BAB5F6FF44}" type="presParOf" srcId="{C9691324-2FC4-46FF-AA82-BB2A63036FDD}" destId="{FC648878-AD09-4517-85A8-90A9F4B3F8DB}" srcOrd="1" destOrd="0" presId="urn:microsoft.com/office/officeart/2005/8/layout/default"/>
    <dgm:cxn modelId="{6CB88A04-CA8B-4EBE-8B0A-92F5BFFD9B7E}" type="presParOf" srcId="{C9691324-2FC4-46FF-AA82-BB2A63036FDD}" destId="{99BC2A1F-048D-4B72-9124-902291E1F6B0}" srcOrd="2" destOrd="0" presId="urn:microsoft.com/office/officeart/2005/8/layout/default"/>
    <dgm:cxn modelId="{CB92428B-4039-41D5-9630-96867EF990CF}" type="presParOf" srcId="{C9691324-2FC4-46FF-AA82-BB2A63036FDD}" destId="{68F5EFF8-F270-410B-AAE8-F10C0C24524A}" srcOrd="3" destOrd="0" presId="urn:microsoft.com/office/officeart/2005/8/layout/default"/>
    <dgm:cxn modelId="{1DE0B8CB-F4C8-4FBD-8C94-8A78EA152422}" type="presParOf" srcId="{C9691324-2FC4-46FF-AA82-BB2A63036FDD}" destId="{FBEF16FA-6A41-452F-B97D-896AFB5FB101}" srcOrd="4" destOrd="0" presId="urn:microsoft.com/office/officeart/2005/8/layout/default"/>
    <dgm:cxn modelId="{DFF7BC25-DCDD-4ADB-8D3E-080E500A5915}" type="presParOf" srcId="{C9691324-2FC4-46FF-AA82-BB2A63036FDD}" destId="{AF8CF24E-2758-4400-AF22-AA1F26388B63}" srcOrd="5" destOrd="0" presId="urn:microsoft.com/office/officeart/2005/8/layout/default"/>
    <dgm:cxn modelId="{7BD1B93C-A23E-4C69-896C-573D72889834}" type="presParOf" srcId="{C9691324-2FC4-46FF-AA82-BB2A63036FDD}" destId="{7E786DFE-84DA-4BC7-8CE7-E5F0BD2596D4}" srcOrd="6" destOrd="0" presId="urn:microsoft.com/office/officeart/2005/8/layout/default"/>
    <dgm:cxn modelId="{50111E1A-37D4-427F-9517-0B90F662EF79}" type="presParOf" srcId="{C9691324-2FC4-46FF-AA82-BB2A63036FDD}" destId="{55093D5C-B57B-4A09-850F-3ACA51464FDB}" srcOrd="7" destOrd="0" presId="urn:microsoft.com/office/officeart/2005/8/layout/default"/>
    <dgm:cxn modelId="{2791581B-696C-4CAE-AF84-93A8078297AE}" type="presParOf" srcId="{C9691324-2FC4-46FF-AA82-BB2A63036FDD}" destId="{7A0E7D9C-3025-4E94-9195-CC0D1C1C3D06}" srcOrd="8" destOrd="0" presId="urn:microsoft.com/office/officeart/2005/8/layout/default"/>
    <dgm:cxn modelId="{77237E19-5453-4317-B86B-DACDAB58EF22}" type="presParOf" srcId="{C9691324-2FC4-46FF-AA82-BB2A63036FDD}" destId="{9617AFC7-CD23-4EE0-8D78-FA9520BE5523}" srcOrd="9" destOrd="0" presId="urn:microsoft.com/office/officeart/2005/8/layout/default"/>
    <dgm:cxn modelId="{773E3AF2-D64E-4963-84A8-FD62CE9B1E2B}" type="presParOf" srcId="{C9691324-2FC4-46FF-AA82-BB2A63036FDD}" destId="{01DB497E-7A81-4430-9405-042E8B761A3E}" srcOrd="10" destOrd="0" presId="urn:microsoft.com/office/officeart/2005/8/layout/default"/>
    <dgm:cxn modelId="{68B6C15E-3144-4474-B429-93F9F7C3254D}" type="presParOf" srcId="{C9691324-2FC4-46FF-AA82-BB2A63036FDD}" destId="{F833EC04-D1DC-4DCF-97A9-D331F41AAE21}" srcOrd="11" destOrd="0" presId="urn:microsoft.com/office/officeart/2005/8/layout/default"/>
    <dgm:cxn modelId="{6D876FAD-EC46-413A-8C23-24D30A2DEC99}" type="presParOf" srcId="{C9691324-2FC4-46FF-AA82-BB2A63036FDD}" destId="{E9B7BD25-C7F3-42C7-BB54-E68D01F638DF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68B6B2-FC0E-43C3-8336-102802A86B9B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DC7E4B-808F-44A5-96C8-498771FC7AE0}">
      <dgm:prSet/>
      <dgm:spPr/>
      <dgm:t>
        <a:bodyPr/>
        <a:lstStyle/>
        <a:p>
          <a:r>
            <a:rPr lang="en-MY" b="1"/>
            <a:t>Challenges</a:t>
          </a:r>
          <a:endParaRPr lang="en-US"/>
        </a:p>
      </dgm:t>
    </dgm:pt>
    <dgm:pt modelId="{BA7D30D5-35AC-45B2-A301-38429BDD2A02}" type="parTrans" cxnId="{5C2A4B99-CC6D-4D69-B33E-1919BC4BDA2D}">
      <dgm:prSet/>
      <dgm:spPr/>
      <dgm:t>
        <a:bodyPr/>
        <a:lstStyle/>
        <a:p>
          <a:endParaRPr lang="en-US"/>
        </a:p>
      </dgm:t>
    </dgm:pt>
    <dgm:pt modelId="{48BBB7E3-5AC6-42EB-B598-8B38701DAD0D}" type="sibTrans" cxnId="{5C2A4B99-CC6D-4D69-B33E-1919BC4BDA2D}">
      <dgm:prSet/>
      <dgm:spPr/>
      <dgm:t>
        <a:bodyPr/>
        <a:lstStyle/>
        <a:p>
          <a:endParaRPr lang="en-US"/>
        </a:p>
      </dgm:t>
    </dgm:pt>
    <dgm:pt modelId="{5FD5686E-A0F9-4142-8A38-51192E8EAFBA}">
      <dgm:prSet/>
      <dgm:spPr/>
      <dgm:t>
        <a:bodyPr/>
        <a:lstStyle/>
        <a:p>
          <a:r>
            <a:rPr lang="en-MY" b="1"/>
            <a:t>Determining a simple and reliable algorithm of solving stiff burnup problems</a:t>
          </a:r>
          <a:endParaRPr lang="en-US"/>
        </a:p>
      </dgm:t>
    </dgm:pt>
    <dgm:pt modelId="{BA04801C-2F19-439B-8EA3-1D3D0A548365}" type="parTrans" cxnId="{E49EF456-4ECE-457C-8EC9-9E3C8F80746E}">
      <dgm:prSet/>
      <dgm:spPr/>
      <dgm:t>
        <a:bodyPr/>
        <a:lstStyle/>
        <a:p>
          <a:endParaRPr lang="en-US"/>
        </a:p>
      </dgm:t>
    </dgm:pt>
    <dgm:pt modelId="{B26D178B-27B6-4390-BD3C-FD45034FB565}" type="sibTrans" cxnId="{E49EF456-4ECE-457C-8EC9-9E3C8F80746E}">
      <dgm:prSet/>
      <dgm:spPr/>
      <dgm:t>
        <a:bodyPr/>
        <a:lstStyle/>
        <a:p>
          <a:endParaRPr lang="en-US"/>
        </a:p>
      </dgm:t>
    </dgm:pt>
    <dgm:pt modelId="{707DA6E0-758F-424D-B4BC-FD5D18900293}">
      <dgm:prSet/>
      <dgm:spPr/>
      <dgm:t>
        <a:bodyPr/>
        <a:lstStyle/>
        <a:p>
          <a:r>
            <a:rPr lang="en-GB" b="1"/>
            <a:t>Finding the matrix exponential in Eq. (2) is not easy</a:t>
          </a:r>
          <a:endParaRPr lang="en-US"/>
        </a:p>
      </dgm:t>
    </dgm:pt>
    <dgm:pt modelId="{E0ED4C4C-1728-4345-9A7A-2029AA51B128}" type="parTrans" cxnId="{03C8AC54-165C-4A88-AA88-12818E4CDB98}">
      <dgm:prSet/>
      <dgm:spPr/>
      <dgm:t>
        <a:bodyPr/>
        <a:lstStyle/>
        <a:p>
          <a:endParaRPr lang="en-US"/>
        </a:p>
      </dgm:t>
    </dgm:pt>
    <dgm:pt modelId="{DD428BCD-5AC3-450D-B448-84431518C1A7}" type="sibTrans" cxnId="{03C8AC54-165C-4A88-AA88-12818E4CDB98}">
      <dgm:prSet/>
      <dgm:spPr/>
      <dgm:t>
        <a:bodyPr/>
        <a:lstStyle/>
        <a:p>
          <a:endParaRPr lang="en-US"/>
        </a:p>
      </dgm:t>
    </dgm:pt>
    <dgm:pt modelId="{605FADDC-B188-44C3-8082-DB9AF9EC23D8}">
      <dgm:prSet/>
      <dgm:spPr/>
      <dgm:t>
        <a:bodyPr/>
        <a:lstStyle/>
        <a:p>
          <a:r>
            <a:rPr lang="en-GB" b="1" dirty="0"/>
            <a:t>Traditional Method</a:t>
          </a:r>
          <a:endParaRPr lang="en-US" dirty="0"/>
        </a:p>
      </dgm:t>
    </dgm:pt>
    <dgm:pt modelId="{6456F289-59BD-44B1-96AF-9B9F5DD0DC6D}" type="parTrans" cxnId="{AF071D53-EFB7-4E68-ADB4-FC49E3E3881D}">
      <dgm:prSet/>
      <dgm:spPr/>
      <dgm:t>
        <a:bodyPr/>
        <a:lstStyle/>
        <a:p>
          <a:endParaRPr lang="en-US"/>
        </a:p>
      </dgm:t>
    </dgm:pt>
    <dgm:pt modelId="{CE022405-0280-42B6-AF5A-8D2D9440236C}" type="sibTrans" cxnId="{AF071D53-EFB7-4E68-ADB4-FC49E3E3881D}">
      <dgm:prSet/>
      <dgm:spPr/>
      <dgm:t>
        <a:bodyPr/>
        <a:lstStyle/>
        <a:p>
          <a:endParaRPr lang="en-US"/>
        </a:p>
      </dgm:t>
    </dgm:pt>
    <dgm:pt modelId="{2A9987EB-E950-476D-801D-507F1FF8FE75}">
      <dgm:prSet/>
      <dgm:spPr/>
      <dgm:t>
        <a:bodyPr/>
        <a:lstStyle/>
        <a:p>
          <a:r>
            <a:rPr lang="en-GB" b="1"/>
            <a:t>Chebyshev rational approximation method (CRAM)</a:t>
          </a:r>
          <a:endParaRPr lang="en-US"/>
        </a:p>
      </dgm:t>
    </dgm:pt>
    <dgm:pt modelId="{301CEDC5-808D-4FC5-ACD8-E51B144933F4}" type="parTrans" cxnId="{3C0A51AA-8F7E-483F-89E5-D9B671765DDA}">
      <dgm:prSet/>
      <dgm:spPr/>
      <dgm:t>
        <a:bodyPr/>
        <a:lstStyle/>
        <a:p>
          <a:endParaRPr lang="en-US"/>
        </a:p>
      </dgm:t>
    </dgm:pt>
    <dgm:pt modelId="{894CF1FA-A916-44E2-ADC8-23F6D8D87C13}" type="sibTrans" cxnId="{3C0A51AA-8F7E-483F-89E5-D9B671765DDA}">
      <dgm:prSet/>
      <dgm:spPr/>
      <dgm:t>
        <a:bodyPr/>
        <a:lstStyle/>
        <a:p>
          <a:endParaRPr lang="en-US"/>
        </a:p>
      </dgm:t>
    </dgm:pt>
    <dgm:pt modelId="{81CEB066-49B6-47F3-81DA-7AD7CF95817E}">
      <dgm:prSet/>
      <dgm:spPr/>
      <dgm:t>
        <a:bodyPr/>
        <a:lstStyle/>
        <a:p>
          <a:r>
            <a:rPr lang="en-GB" b="1"/>
            <a:t>Taylor series, etc</a:t>
          </a:r>
          <a:endParaRPr lang="en-US"/>
        </a:p>
      </dgm:t>
    </dgm:pt>
    <dgm:pt modelId="{8B0ACDA2-EF9B-4578-A56D-DCADDA25EC7C}" type="parTrans" cxnId="{E14B864E-99AE-488A-8679-074572639306}">
      <dgm:prSet/>
      <dgm:spPr/>
      <dgm:t>
        <a:bodyPr/>
        <a:lstStyle/>
        <a:p>
          <a:endParaRPr lang="en-US"/>
        </a:p>
      </dgm:t>
    </dgm:pt>
    <dgm:pt modelId="{203A164C-FBD7-4FFB-BD0B-E59A222FE938}" type="sibTrans" cxnId="{E14B864E-99AE-488A-8679-074572639306}">
      <dgm:prSet/>
      <dgm:spPr/>
      <dgm:t>
        <a:bodyPr/>
        <a:lstStyle/>
        <a:p>
          <a:endParaRPr lang="en-US"/>
        </a:p>
      </dgm:t>
    </dgm:pt>
    <dgm:pt modelId="{EF69FFAD-613B-4E58-9611-82D6C344CAF3}">
      <dgm:prSet/>
      <dgm:spPr/>
      <dgm:t>
        <a:bodyPr/>
        <a:lstStyle/>
        <a:p>
          <a:r>
            <a:rPr lang="en-MY" b="1"/>
            <a:t>Both use matrix exponential</a:t>
          </a:r>
          <a:endParaRPr lang="en-US"/>
        </a:p>
      </dgm:t>
    </dgm:pt>
    <dgm:pt modelId="{A48486B5-F4E0-4831-B46F-9F3AA056FE1E}" type="parTrans" cxnId="{263337F0-D2C7-4BDB-9EB2-7286AFE560D9}">
      <dgm:prSet/>
      <dgm:spPr/>
      <dgm:t>
        <a:bodyPr/>
        <a:lstStyle/>
        <a:p>
          <a:endParaRPr lang="en-US"/>
        </a:p>
      </dgm:t>
    </dgm:pt>
    <dgm:pt modelId="{22263E76-4C9C-45B0-B9BB-A06D39694B59}" type="sibTrans" cxnId="{263337F0-D2C7-4BDB-9EB2-7286AFE560D9}">
      <dgm:prSet/>
      <dgm:spPr/>
      <dgm:t>
        <a:bodyPr/>
        <a:lstStyle/>
        <a:p>
          <a:endParaRPr lang="en-US"/>
        </a:p>
      </dgm:t>
    </dgm:pt>
    <dgm:pt modelId="{82431CCB-5E44-4FEE-9FA5-606F74C6F4FE}">
      <dgm:prSet/>
      <dgm:spPr/>
      <dgm:t>
        <a:bodyPr/>
        <a:lstStyle/>
        <a:p>
          <a:r>
            <a:rPr lang="en-MY" b="1" dirty="0"/>
            <a:t>New method –      Probabilistic method</a:t>
          </a:r>
          <a:endParaRPr lang="en-US" dirty="0"/>
        </a:p>
      </dgm:t>
    </dgm:pt>
    <dgm:pt modelId="{99600478-3310-4229-9F13-304D478B21D0}" type="parTrans" cxnId="{AAF1033B-395A-40B0-A51B-1895AAEE3DE7}">
      <dgm:prSet/>
      <dgm:spPr/>
      <dgm:t>
        <a:bodyPr/>
        <a:lstStyle/>
        <a:p>
          <a:endParaRPr lang="en-US"/>
        </a:p>
      </dgm:t>
    </dgm:pt>
    <dgm:pt modelId="{7BA7A27A-9477-45CE-9171-B58417B47EB0}" type="sibTrans" cxnId="{AAF1033B-395A-40B0-A51B-1895AAEE3DE7}">
      <dgm:prSet/>
      <dgm:spPr/>
      <dgm:t>
        <a:bodyPr/>
        <a:lstStyle/>
        <a:p>
          <a:endParaRPr lang="en-US"/>
        </a:p>
      </dgm:t>
    </dgm:pt>
    <dgm:pt modelId="{B79D51D8-DE56-40E9-8A35-28EC5F346AF7}">
      <dgm:prSet/>
      <dgm:spPr/>
      <dgm:t>
        <a:bodyPr/>
        <a:lstStyle/>
        <a:p>
          <a:r>
            <a:rPr lang="en-MY" b="1" dirty="0"/>
            <a:t>Advantage of new method: free from matrix exponential</a:t>
          </a:r>
          <a:endParaRPr lang="en-US" dirty="0"/>
        </a:p>
      </dgm:t>
    </dgm:pt>
    <dgm:pt modelId="{8148B9B5-2EBD-4325-BD10-2A1C723646A7}" type="parTrans" cxnId="{0AC69EBE-CC23-4B72-B2F5-128069AF5D6D}">
      <dgm:prSet/>
      <dgm:spPr/>
      <dgm:t>
        <a:bodyPr/>
        <a:lstStyle/>
        <a:p>
          <a:endParaRPr lang="en-US"/>
        </a:p>
      </dgm:t>
    </dgm:pt>
    <dgm:pt modelId="{EB31FCC2-45D1-41B8-AF9F-BE72A610BBF1}" type="sibTrans" cxnId="{0AC69EBE-CC23-4B72-B2F5-128069AF5D6D}">
      <dgm:prSet/>
      <dgm:spPr/>
      <dgm:t>
        <a:bodyPr/>
        <a:lstStyle/>
        <a:p>
          <a:endParaRPr lang="en-US"/>
        </a:p>
      </dgm:t>
    </dgm:pt>
    <dgm:pt modelId="{68B427C5-5A92-4CCF-BFFD-9275F2D3F53A}" type="pres">
      <dgm:prSet presAssocID="{3968B6B2-FC0E-43C3-8336-102802A86B9B}" presName="vert0" presStyleCnt="0">
        <dgm:presLayoutVars>
          <dgm:dir/>
          <dgm:animOne val="branch"/>
          <dgm:animLvl val="lvl"/>
        </dgm:presLayoutVars>
      </dgm:prSet>
      <dgm:spPr/>
    </dgm:pt>
    <dgm:pt modelId="{740C7179-0EAF-46CA-9507-BD33F0D1733F}" type="pres">
      <dgm:prSet presAssocID="{B1DC7E4B-808F-44A5-96C8-498771FC7AE0}" presName="thickLine" presStyleLbl="alignNode1" presStyleIdx="0" presStyleCnt="4"/>
      <dgm:spPr/>
    </dgm:pt>
    <dgm:pt modelId="{FBFD8279-9EEE-43DC-81BB-15C661F330FE}" type="pres">
      <dgm:prSet presAssocID="{B1DC7E4B-808F-44A5-96C8-498771FC7AE0}" presName="horz1" presStyleCnt="0"/>
      <dgm:spPr/>
    </dgm:pt>
    <dgm:pt modelId="{4B5C67EA-8D8E-4AAA-9FC4-23A0C91298E7}" type="pres">
      <dgm:prSet presAssocID="{B1DC7E4B-808F-44A5-96C8-498771FC7AE0}" presName="tx1" presStyleLbl="revTx" presStyleIdx="0" presStyleCnt="9"/>
      <dgm:spPr/>
    </dgm:pt>
    <dgm:pt modelId="{9E74CCCE-9664-4FA5-9C37-B9064F79F7AB}" type="pres">
      <dgm:prSet presAssocID="{B1DC7E4B-808F-44A5-96C8-498771FC7AE0}" presName="vert1" presStyleCnt="0"/>
      <dgm:spPr/>
    </dgm:pt>
    <dgm:pt modelId="{28B3CCC9-FF81-473A-8686-DD6D7C766582}" type="pres">
      <dgm:prSet presAssocID="{5FD5686E-A0F9-4142-8A38-51192E8EAFBA}" presName="vertSpace2a" presStyleCnt="0"/>
      <dgm:spPr/>
    </dgm:pt>
    <dgm:pt modelId="{41FEC4D6-0314-4504-83E2-D05C408FF206}" type="pres">
      <dgm:prSet presAssocID="{5FD5686E-A0F9-4142-8A38-51192E8EAFBA}" presName="horz2" presStyleCnt="0"/>
      <dgm:spPr/>
    </dgm:pt>
    <dgm:pt modelId="{462AC3E2-9A3B-457A-82ED-82F44287715C}" type="pres">
      <dgm:prSet presAssocID="{5FD5686E-A0F9-4142-8A38-51192E8EAFBA}" presName="horzSpace2" presStyleCnt="0"/>
      <dgm:spPr/>
    </dgm:pt>
    <dgm:pt modelId="{34645301-C963-4AE4-BB5C-FCB62255AAEA}" type="pres">
      <dgm:prSet presAssocID="{5FD5686E-A0F9-4142-8A38-51192E8EAFBA}" presName="tx2" presStyleLbl="revTx" presStyleIdx="1" presStyleCnt="9"/>
      <dgm:spPr/>
    </dgm:pt>
    <dgm:pt modelId="{14BD0EF5-BDB9-4ED8-AA49-9A7B12B48206}" type="pres">
      <dgm:prSet presAssocID="{5FD5686E-A0F9-4142-8A38-51192E8EAFBA}" presName="vert2" presStyleCnt="0"/>
      <dgm:spPr/>
    </dgm:pt>
    <dgm:pt modelId="{FCBA35F0-DB64-48A9-AE63-A6A5D473E41D}" type="pres">
      <dgm:prSet presAssocID="{5FD5686E-A0F9-4142-8A38-51192E8EAFBA}" presName="thinLine2b" presStyleLbl="callout" presStyleIdx="0" presStyleCnt="5"/>
      <dgm:spPr/>
    </dgm:pt>
    <dgm:pt modelId="{EB3120AF-5DE0-4586-956D-9EE8492DB477}" type="pres">
      <dgm:prSet presAssocID="{5FD5686E-A0F9-4142-8A38-51192E8EAFBA}" presName="vertSpace2b" presStyleCnt="0"/>
      <dgm:spPr/>
    </dgm:pt>
    <dgm:pt modelId="{3BB5CDAD-D4D6-4E72-8784-3B47B303A15A}" type="pres">
      <dgm:prSet presAssocID="{707DA6E0-758F-424D-B4BC-FD5D18900293}" presName="horz2" presStyleCnt="0"/>
      <dgm:spPr/>
    </dgm:pt>
    <dgm:pt modelId="{C69F0237-2A98-4F50-A320-11C427906E3D}" type="pres">
      <dgm:prSet presAssocID="{707DA6E0-758F-424D-B4BC-FD5D18900293}" presName="horzSpace2" presStyleCnt="0"/>
      <dgm:spPr/>
    </dgm:pt>
    <dgm:pt modelId="{EE2A36BE-9D7E-4D2F-9C49-2B7F0B40BB96}" type="pres">
      <dgm:prSet presAssocID="{707DA6E0-758F-424D-B4BC-FD5D18900293}" presName="tx2" presStyleLbl="revTx" presStyleIdx="2" presStyleCnt="9"/>
      <dgm:spPr/>
    </dgm:pt>
    <dgm:pt modelId="{B74A9348-489A-43E6-B3C2-46F3380EF058}" type="pres">
      <dgm:prSet presAssocID="{707DA6E0-758F-424D-B4BC-FD5D18900293}" presName="vert2" presStyleCnt="0"/>
      <dgm:spPr/>
    </dgm:pt>
    <dgm:pt modelId="{6737003E-1BF3-4D50-90AA-7DAC46EA02E4}" type="pres">
      <dgm:prSet presAssocID="{707DA6E0-758F-424D-B4BC-FD5D18900293}" presName="thinLine2b" presStyleLbl="callout" presStyleIdx="1" presStyleCnt="5"/>
      <dgm:spPr/>
    </dgm:pt>
    <dgm:pt modelId="{F7F7425D-9B5A-4BDF-A3B7-85459E93BF55}" type="pres">
      <dgm:prSet presAssocID="{707DA6E0-758F-424D-B4BC-FD5D18900293}" presName="vertSpace2b" presStyleCnt="0"/>
      <dgm:spPr/>
    </dgm:pt>
    <dgm:pt modelId="{F469988D-A97A-4D07-AC45-2047C0A4ECA9}" type="pres">
      <dgm:prSet presAssocID="{605FADDC-B188-44C3-8082-DB9AF9EC23D8}" presName="thickLine" presStyleLbl="alignNode1" presStyleIdx="1" presStyleCnt="4"/>
      <dgm:spPr/>
    </dgm:pt>
    <dgm:pt modelId="{5842BB70-E23D-4F0A-8D3A-FBB13DF4BEA2}" type="pres">
      <dgm:prSet presAssocID="{605FADDC-B188-44C3-8082-DB9AF9EC23D8}" presName="horz1" presStyleCnt="0"/>
      <dgm:spPr/>
    </dgm:pt>
    <dgm:pt modelId="{284B237B-27C1-449D-957C-B55FFC60C28C}" type="pres">
      <dgm:prSet presAssocID="{605FADDC-B188-44C3-8082-DB9AF9EC23D8}" presName="tx1" presStyleLbl="revTx" presStyleIdx="3" presStyleCnt="9"/>
      <dgm:spPr/>
    </dgm:pt>
    <dgm:pt modelId="{FA148FAE-20C2-4FFA-A937-1E18A2D3DAC3}" type="pres">
      <dgm:prSet presAssocID="{605FADDC-B188-44C3-8082-DB9AF9EC23D8}" presName="vert1" presStyleCnt="0"/>
      <dgm:spPr/>
    </dgm:pt>
    <dgm:pt modelId="{83E5B637-A649-484E-BA8D-7A3D72044549}" type="pres">
      <dgm:prSet presAssocID="{2A9987EB-E950-476D-801D-507F1FF8FE75}" presName="vertSpace2a" presStyleCnt="0"/>
      <dgm:spPr/>
    </dgm:pt>
    <dgm:pt modelId="{6CE29627-0C32-427B-B084-62FE82FF53C3}" type="pres">
      <dgm:prSet presAssocID="{2A9987EB-E950-476D-801D-507F1FF8FE75}" presName="horz2" presStyleCnt="0"/>
      <dgm:spPr/>
    </dgm:pt>
    <dgm:pt modelId="{349A86FF-794E-43FC-A5C1-8FDBB9CBC8FE}" type="pres">
      <dgm:prSet presAssocID="{2A9987EB-E950-476D-801D-507F1FF8FE75}" presName="horzSpace2" presStyleCnt="0"/>
      <dgm:spPr/>
    </dgm:pt>
    <dgm:pt modelId="{8825249B-6205-4CD9-880D-6FA973B18D17}" type="pres">
      <dgm:prSet presAssocID="{2A9987EB-E950-476D-801D-507F1FF8FE75}" presName="tx2" presStyleLbl="revTx" presStyleIdx="4" presStyleCnt="9"/>
      <dgm:spPr/>
    </dgm:pt>
    <dgm:pt modelId="{95356C10-F6F1-4953-98B5-34D843BCE221}" type="pres">
      <dgm:prSet presAssocID="{2A9987EB-E950-476D-801D-507F1FF8FE75}" presName="vert2" presStyleCnt="0"/>
      <dgm:spPr/>
    </dgm:pt>
    <dgm:pt modelId="{C4EA5185-33CD-440C-A279-4365F7320BA9}" type="pres">
      <dgm:prSet presAssocID="{2A9987EB-E950-476D-801D-507F1FF8FE75}" presName="thinLine2b" presStyleLbl="callout" presStyleIdx="2" presStyleCnt="5"/>
      <dgm:spPr/>
    </dgm:pt>
    <dgm:pt modelId="{619C9509-6F8D-4FBA-BAE4-4D665DE34585}" type="pres">
      <dgm:prSet presAssocID="{2A9987EB-E950-476D-801D-507F1FF8FE75}" presName="vertSpace2b" presStyleCnt="0"/>
      <dgm:spPr/>
    </dgm:pt>
    <dgm:pt modelId="{EB60A40A-E59C-4AD5-9633-4C9513356A52}" type="pres">
      <dgm:prSet presAssocID="{81CEB066-49B6-47F3-81DA-7AD7CF95817E}" presName="horz2" presStyleCnt="0"/>
      <dgm:spPr/>
    </dgm:pt>
    <dgm:pt modelId="{649EA9FC-E6EF-4F15-ADD1-0A8EBE459110}" type="pres">
      <dgm:prSet presAssocID="{81CEB066-49B6-47F3-81DA-7AD7CF95817E}" presName="horzSpace2" presStyleCnt="0"/>
      <dgm:spPr/>
    </dgm:pt>
    <dgm:pt modelId="{C203B9CC-3679-4930-A673-C5B0CDDFA353}" type="pres">
      <dgm:prSet presAssocID="{81CEB066-49B6-47F3-81DA-7AD7CF95817E}" presName="tx2" presStyleLbl="revTx" presStyleIdx="5" presStyleCnt="9"/>
      <dgm:spPr/>
    </dgm:pt>
    <dgm:pt modelId="{F60B0D9D-9F4F-4FB9-95BC-FB93DE77CD91}" type="pres">
      <dgm:prSet presAssocID="{81CEB066-49B6-47F3-81DA-7AD7CF95817E}" presName="vert2" presStyleCnt="0"/>
      <dgm:spPr/>
    </dgm:pt>
    <dgm:pt modelId="{09B505A2-D2B3-41B2-821A-29B39D7C76D2}" type="pres">
      <dgm:prSet presAssocID="{81CEB066-49B6-47F3-81DA-7AD7CF95817E}" presName="thinLine2b" presStyleLbl="callout" presStyleIdx="3" presStyleCnt="5"/>
      <dgm:spPr/>
    </dgm:pt>
    <dgm:pt modelId="{43797E2F-D7E3-40BF-B122-ADE97414CF45}" type="pres">
      <dgm:prSet presAssocID="{81CEB066-49B6-47F3-81DA-7AD7CF95817E}" presName="vertSpace2b" presStyleCnt="0"/>
      <dgm:spPr/>
    </dgm:pt>
    <dgm:pt modelId="{34B52062-54BC-4109-B11E-2875548FC915}" type="pres">
      <dgm:prSet presAssocID="{EF69FFAD-613B-4E58-9611-82D6C344CAF3}" presName="horz2" presStyleCnt="0"/>
      <dgm:spPr/>
    </dgm:pt>
    <dgm:pt modelId="{038D3C46-3500-4747-8765-EA88EE995DF8}" type="pres">
      <dgm:prSet presAssocID="{EF69FFAD-613B-4E58-9611-82D6C344CAF3}" presName="horzSpace2" presStyleCnt="0"/>
      <dgm:spPr/>
    </dgm:pt>
    <dgm:pt modelId="{C3A1EBC2-4B50-4488-BEBE-3A26F6636D6D}" type="pres">
      <dgm:prSet presAssocID="{EF69FFAD-613B-4E58-9611-82D6C344CAF3}" presName="tx2" presStyleLbl="revTx" presStyleIdx="6" presStyleCnt="9"/>
      <dgm:spPr/>
    </dgm:pt>
    <dgm:pt modelId="{CD922CB1-9266-4A54-9570-86CDA6451498}" type="pres">
      <dgm:prSet presAssocID="{EF69FFAD-613B-4E58-9611-82D6C344CAF3}" presName="vert2" presStyleCnt="0"/>
      <dgm:spPr/>
    </dgm:pt>
    <dgm:pt modelId="{E154FDCC-E0CA-4000-A063-428FF9750748}" type="pres">
      <dgm:prSet presAssocID="{EF69FFAD-613B-4E58-9611-82D6C344CAF3}" presName="thinLine2b" presStyleLbl="callout" presStyleIdx="4" presStyleCnt="5"/>
      <dgm:spPr/>
    </dgm:pt>
    <dgm:pt modelId="{1C205591-A92A-40C8-B5C5-7449A0221693}" type="pres">
      <dgm:prSet presAssocID="{EF69FFAD-613B-4E58-9611-82D6C344CAF3}" presName="vertSpace2b" presStyleCnt="0"/>
      <dgm:spPr/>
    </dgm:pt>
    <dgm:pt modelId="{8BC3779B-5991-43E5-8C1D-9379E07241E1}" type="pres">
      <dgm:prSet presAssocID="{82431CCB-5E44-4FEE-9FA5-606F74C6F4FE}" presName="thickLine" presStyleLbl="alignNode1" presStyleIdx="2" presStyleCnt="4"/>
      <dgm:spPr/>
    </dgm:pt>
    <dgm:pt modelId="{88F60917-E430-4BD0-9966-FE57A4EF5F2C}" type="pres">
      <dgm:prSet presAssocID="{82431CCB-5E44-4FEE-9FA5-606F74C6F4FE}" presName="horz1" presStyleCnt="0"/>
      <dgm:spPr/>
    </dgm:pt>
    <dgm:pt modelId="{20B12DDE-AAA6-46D1-ACBF-51EDEF56EC63}" type="pres">
      <dgm:prSet presAssocID="{82431CCB-5E44-4FEE-9FA5-606F74C6F4FE}" presName="tx1" presStyleLbl="revTx" presStyleIdx="7" presStyleCnt="9" custScaleX="289744"/>
      <dgm:spPr/>
    </dgm:pt>
    <dgm:pt modelId="{85A948E6-2B98-49C9-81CD-ECD94BDAE091}" type="pres">
      <dgm:prSet presAssocID="{82431CCB-5E44-4FEE-9FA5-606F74C6F4FE}" presName="vert1" presStyleCnt="0"/>
      <dgm:spPr/>
    </dgm:pt>
    <dgm:pt modelId="{58213517-F16E-4984-A331-DFC68B7EC6D8}" type="pres">
      <dgm:prSet presAssocID="{B79D51D8-DE56-40E9-8A35-28EC5F346AF7}" presName="thickLine" presStyleLbl="alignNode1" presStyleIdx="3" presStyleCnt="4"/>
      <dgm:spPr/>
    </dgm:pt>
    <dgm:pt modelId="{B4E97DC2-B347-46CE-AD6D-643BB55A79CA}" type="pres">
      <dgm:prSet presAssocID="{B79D51D8-DE56-40E9-8A35-28EC5F346AF7}" presName="horz1" presStyleCnt="0"/>
      <dgm:spPr/>
    </dgm:pt>
    <dgm:pt modelId="{A202057C-59F3-43F8-9EC4-3EEB11854219}" type="pres">
      <dgm:prSet presAssocID="{B79D51D8-DE56-40E9-8A35-28EC5F346AF7}" presName="tx1" presStyleLbl="revTx" presStyleIdx="8" presStyleCnt="9" custScaleX="376068"/>
      <dgm:spPr/>
    </dgm:pt>
    <dgm:pt modelId="{5223D5F9-1264-4132-8E01-DC20AB6C2EEB}" type="pres">
      <dgm:prSet presAssocID="{B79D51D8-DE56-40E9-8A35-28EC5F346AF7}" presName="vert1" presStyleCnt="0"/>
      <dgm:spPr/>
    </dgm:pt>
  </dgm:ptLst>
  <dgm:cxnLst>
    <dgm:cxn modelId="{7AB4A502-6FE7-4817-B604-CA9E2A00C70D}" type="presOf" srcId="{3968B6B2-FC0E-43C3-8336-102802A86B9B}" destId="{68B427C5-5A92-4CCF-BFFD-9275F2D3F53A}" srcOrd="0" destOrd="0" presId="urn:microsoft.com/office/officeart/2008/layout/LinedList"/>
    <dgm:cxn modelId="{E56CAF14-52B4-44FE-A1DC-8D8CDFEFC603}" type="presOf" srcId="{B79D51D8-DE56-40E9-8A35-28EC5F346AF7}" destId="{A202057C-59F3-43F8-9EC4-3EEB11854219}" srcOrd="0" destOrd="0" presId="urn:microsoft.com/office/officeart/2008/layout/LinedList"/>
    <dgm:cxn modelId="{AAF1033B-395A-40B0-A51B-1895AAEE3DE7}" srcId="{3968B6B2-FC0E-43C3-8336-102802A86B9B}" destId="{82431CCB-5E44-4FEE-9FA5-606F74C6F4FE}" srcOrd="2" destOrd="0" parTransId="{99600478-3310-4229-9F13-304D478B21D0}" sibTransId="{7BA7A27A-9477-45CE-9171-B58417B47EB0}"/>
    <dgm:cxn modelId="{C2F0B046-CDC6-46A1-B4B4-983A10446187}" type="presOf" srcId="{2A9987EB-E950-476D-801D-507F1FF8FE75}" destId="{8825249B-6205-4CD9-880D-6FA973B18D17}" srcOrd="0" destOrd="0" presId="urn:microsoft.com/office/officeart/2008/layout/LinedList"/>
    <dgm:cxn modelId="{E14B864E-99AE-488A-8679-074572639306}" srcId="{605FADDC-B188-44C3-8082-DB9AF9EC23D8}" destId="{81CEB066-49B6-47F3-81DA-7AD7CF95817E}" srcOrd="1" destOrd="0" parTransId="{8B0ACDA2-EF9B-4578-A56D-DCADDA25EC7C}" sibTransId="{203A164C-FBD7-4FFB-BD0B-E59A222FE938}"/>
    <dgm:cxn modelId="{AF071D53-EFB7-4E68-ADB4-FC49E3E3881D}" srcId="{3968B6B2-FC0E-43C3-8336-102802A86B9B}" destId="{605FADDC-B188-44C3-8082-DB9AF9EC23D8}" srcOrd="1" destOrd="0" parTransId="{6456F289-59BD-44B1-96AF-9B9F5DD0DC6D}" sibTransId="{CE022405-0280-42B6-AF5A-8D2D9440236C}"/>
    <dgm:cxn modelId="{03C8AC54-165C-4A88-AA88-12818E4CDB98}" srcId="{B1DC7E4B-808F-44A5-96C8-498771FC7AE0}" destId="{707DA6E0-758F-424D-B4BC-FD5D18900293}" srcOrd="1" destOrd="0" parTransId="{E0ED4C4C-1728-4345-9A7A-2029AA51B128}" sibTransId="{DD428BCD-5AC3-450D-B448-84431518C1A7}"/>
    <dgm:cxn modelId="{6B069A56-D17F-4143-A111-EB1443C8DC43}" type="presOf" srcId="{81CEB066-49B6-47F3-81DA-7AD7CF95817E}" destId="{C203B9CC-3679-4930-A673-C5B0CDDFA353}" srcOrd="0" destOrd="0" presId="urn:microsoft.com/office/officeart/2008/layout/LinedList"/>
    <dgm:cxn modelId="{E49EF456-4ECE-457C-8EC9-9E3C8F80746E}" srcId="{B1DC7E4B-808F-44A5-96C8-498771FC7AE0}" destId="{5FD5686E-A0F9-4142-8A38-51192E8EAFBA}" srcOrd="0" destOrd="0" parTransId="{BA04801C-2F19-439B-8EA3-1D3D0A548365}" sibTransId="{B26D178B-27B6-4390-BD3C-FD45034FB565}"/>
    <dgm:cxn modelId="{D4F10E82-B7F3-4843-9CDF-09702CFE1B0D}" type="presOf" srcId="{82431CCB-5E44-4FEE-9FA5-606F74C6F4FE}" destId="{20B12DDE-AAA6-46D1-ACBF-51EDEF56EC63}" srcOrd="0" destOrd="0" presId="urn:microsoft.com/office/officeart/2008/layout/LinedList"/>
    <dgm:cxn modelId="{5C2A4B99-CC6D-4D69-B33E-1919BC4BDA2D}" srcId="{3968B6B2-FC0E-43C3-8336-102802A86B9B}" destId="{B1DC7E4B-808F-44A5-96C8-498771FC7AE0}" srcOrd="0" destOrd="0" parTransId="{BA7D30D5-35AC-45B2-A301-38429BDD2A02}" sibTransId="{48BBB7E3-5AC6-42EB-B598-8B38701DAD0D}"/>
    <dgm:cxn modelId="{2D29319A-2A02-4903-B317-4B57BDA3EAC1}" type="presOf" srcId="{5FD5686E-A0F9-4142-8A38-51192E8EAFBA}" destId="{34645301-C963-4AE4-BB5C-FCB62255AAEA}" srcOrd="0" destOrd="0" presId="urn:microsoft.com/office/officeart/2008/layout/LinedList"/>
    <dgm:cxn modelId="{3C0A51AA-8F7E-483F-89E5-D9B671765DDA}" srcId="{605FADDC-B188-44C3-8082-DB9AF9EC23D8}" destId="{2A9987EB-E950-476D-801D-507F1FF8FE75}" srcOrd="0" destOrd="0" parTransId="{301CEDC5-808D-4FC5-ACD8-E51B144933F4}" sibTransId="{894CF1FA-A916-44E2-ADC8-23F6D8D87C13}"/>
    <dgm:cxn modelId="{4A42A8B6-56BE-4DC5-8519-85F926FDC867}" type="presOf" srcId="{B1DC7E4B-808F-44A5-96C8-498771FC7AE0}" destId="{4B5C67EA-8D8E-4AAA-9FC4-23A0C91298E7}" srcOrd="0" destOrd="0" presId="urn:microsoft.com/office/officeart/2008/layout/LinedList"/>
    <dgm:cxn modelId="{0AC69EBE-CC23-4B72-B2F5-128069AF5D6D}" srcId="{3968B6B2-FC0E-43C3-8336-102802A86B9B}" destId="{B79D51D8-DE56-40E9-8A35-28EC5F346AF7}" srcOrd="3" destOrd="0" parTransId="{8148B9B5-2EBD-4325-BD10-2A1C723646A7}" sibTransId="{EB31FCC2-45D1-41B8-AF9F-BE72A610BBF1}"/>
    <dgm:cxn modelId="{B6D0ABD0-89EE-4511-8599-B0150BFF7F00}" type="presOf" srcId="{707DA6E0-758F-424D-B4BC-FD5D18900293}" destId="{EE2A36BE-9D7E-4D2F-9C49-2B7F0B40BB96}" srcOrd="0" destOrd="0" presId="urn:microsoft.com/office/officeart/2008/layout/LinedList"/>
    <dgm:cxn modelId="{596DCFE2-AA6B-4525-829D-C7D900474302}" type="presOf" srcId="{605FADDC-B188-44C3-8082-DB9AF9EC23D8}" destId="{284B237B-27C1-449D-957C-B55FFC60C28C}" srcOrd="0" destOrd="0" presId="urn:microsoft.com/office/officeart/2008/layout/LinedList"/>
    <dgm:cxn modelId="{263337F0-D2C7-4BDB-9EB2-7286AFE560D9}" srcId="{605FADDC-B188-44C3-8082-DB9AF9EC23D8}" destId="{EF69FFAD-613B-4E58-9611-82D6C344CAF3}" srcOrd="2" destOrd="0" parTransId="{A48486B5-F4E0-4831-B46F-9F3AA056FE1E}" sibTransId="{22263E76-4C9C-45B0-B9BB-A06D39694B59}"/>
    <dgm:cxn modelId="{C8905EFE-72FF-46AA-AAF3-E68790771421}" type="presOf" srcId="{EF69FFAD-613B-4E58-9611-82D6C344CAF3}" destId="{C3A1EBC2-4B50-4488-BEBE-3A26F6636D6D}" srcOrd="0" destOrd="0" presId="urn:microsoft.com/office/officeart/2008/layout/LinedList"/>
    <dgm:cxn modelId="{8FC11D83-EEBD-4AA8-8FE9-81CC62C8B295}" type="presParOf" srcId="{68B427C5-5A92-4CCF-BFFD-9275F2D3F53A}" destId="{740C7179-0EAF-46CA-9507-BD33F0D1733F}" srcOrd="0" destOrd="0" presId="urn:microsoft.com/office/officeart/2008/layout/LinedList"/>
    <dgm:cxn modelId="{B63B4546-1C42-4B1E-9E5D-1A2796AC48DC}" type="presParOf" srcId="{68B427C5-5A92-4CCF-BFFD-9275F2D3F53A}" destId="{FBFD8279-9EEE-43DC-81BB-15C661F330FE}" srcOrd="1" destOrd="0" presId="urn:microsoft.com/office/officeart/2008/layout/LinedList"/>
    <dgm:cxn modelId="{78F4B563-6149-438F-B013-464B71C659A9}" type="presParOf" srcId="{FBFD8279-9EEE-43DC-81BB-15C661F330FE}" destId="{4B5C67EA-8D8E-4AAA-9FC4-23A0C91298E7}" srcOrd="0" destOrd="0" presId="urn:microsoft.com/office/officeart/2008/layout/LinedList"/>
    <dgm:cxn modelId="{4D9CFC00-1B38-4304-ACCF-E3B1F2088064}" type="presParOf" srcId="{FBFD8279-9EEE-43DC-81BB-15C661F330FE}" destId="{9E74CCCE-9664-4FA5-9C37-B9064F79F7AB}" srcOrd="1" destOrd="0" presId="urn:microsoft.com/office/officeart/2008/layout/LinedList"/>
    <dgm:cxn modelId="{08A507F8-C9BC-4178-A7D7-8727EECF1D43}" type="presParOf" srcId="{9E74CCCE-9664-4FA5-9C37-B9064F79F7AB}" destId="{28B3CCC9-FF81-473A-8686-DD6D7C766582}" srcOrd="0" destOrd="0" presId="urn:microsoft.com/office/officeart/2008/layout/LinedList"/>
    <dgm:cxn modelId="{FD45FEF3-9D0A-462D-A217-D858FCE72E09}" type="presParOf" srcId="{9E74CCCE-9664-4FA5-9C37-B9064F79F7AB}" destId="{41FEC4D6-0314-4504-83E2-D05C408FF206}" srcOrd="1" destOrd="0" presId="urn:microsoft.com/office/officeart/2008/layout/LinedList"/>
    <dgm:cxn modelId="{CE7921E1-3510-4882-B578-240C26B9769E}" type="presParOf" srcId="{41FEC4D6-0314-4504-83E2-D05C408FF206}" destId="{462AC3E2-9A3B-457A-82ED-82F44287715C}" srcOrd="0" destOrd="0" presId="urn:microsoft.com/office/officeart/2008/layout/LinedList"/>
    <dgm:cxn modelId="{E7D091F1-CC83-454D-B148-EC3124F5BBB6}" type="presParOf" srcId="{41FEC4D6-0314-4504-83E2-D05C408FF206}" destId="{34645301-C963-4AE4-BB5C-FCB62255AAEA}" srcOrd="1" destOrd="0" presId="urn:microsoft.com/office/officeart/2008/layout/LinedList"/>
    <dgm:cxn modelId="{DC5EC558-FF69-42CD-AD0F-26EB776E426C}" type="presParOf" srcId="{41FEC4D6-0314-4504-83E2-D05C408FF206}" destId="{14BD0EF5-BDB9-4ED8-AA49-9A7B12B48206}" srcOrd="2" destOrd="0" presId="urn:microsoft.com/office/officeart/2008/layout/LinedList"/>
    <dgm:cxn modelId="{46FCB112-0A23-4395-B90E-8ADD7B3B6244}" type="presParOf" srcId="{9E74CCCE-9664-4FA5-9C37-B9064F79F7AB}" destId="{FCBA35F0-DB64-48A9-AE63-A6A5D473E41D}" srcOrd="2" destOrd="0" presId="urn:microsoft.com/office/officeart/2008/layout/LinedList"/>
    <dgm:cxn modelId="{46BF3779-8651-440D-9E87-8E6CF829CD0A}" type="presParOf" srcId="{9E74CCCE-9664-4FA5-9C37-B9064F79F7AB}" destId="{EB3120AF-5DE0-4586-956D-9EE8492DB477}" srcOrd="3" destOrd="0" presId="urn:microsoft.com/office/officeart/2008/layout/LinedList"/>
    <dgm:cxn modelId="{5DC0228E-D4C5-499D-B4CD-F80D3A6064B0}" type="presParOf" srcId="{9E74CCCE-9664-4FA5-9C37-B9064F79F7AB}" destId="{3BB5CDAD-D4D6-4E72-8784-3B47B303A15A}" srcOrd="4" destOrd="0" presId="urn:microsoft.com/office/officeart/2008/layout/LinedList"/>
    <dgm:cxn modelId="{B43B0599-1349-404B-97F4-A7471AAFCC3D}" type="presParOf" srcId="{3BB5CDAD-D4D6-4E72-8784-3B47B303A15A}" destId="{C69F0237-2A98-4F50-A320-11C427906E3D}" srcOrd="0" destOrd="0" presId="urn:microsoft.com/office/officeart/2008/layout/LinedList"/>
    <dgm:cxn modelId="{F6B1489D-85AC-46D2-B4A3-40C425D47ADB}" type="presParOf" srcId="{3BB5CDAD-D4D6-4E72-8784-3B47B303A15A}" destId="{EE2A36BE-9D7E-4D2F-9C49-2B7F0B40BB96}" srcOrd="1" destOrd="0" presId="urn:microsoft.com/office/officeart/2008/layout/LinedList"/>
    <dgm:cxn modelId="{141131E5-DB4F-4DE8-B98B-CE973E702720}" type="presParOf" srcId="{3BB5CDAD-D4D6-4E72-8784-3B47B303A15A}" destId="{B74A9348-489A-43E6-B3C2-46F3380EF058}" srcOrd="2" destOrd="0" presId="urn:microsoft.com/office/officeart/2008/layout/LinedList"/>
    <dgm:cxn modelId="{6E62A7DC-A993-4C80-8FFC-920530F66608}" type="presParOf" srcId="{9E74CCCE-9664-4FA5-9C37-B9064F79F7AB}" destId="{6737003E-1BF3-4D50-90AA-7DAC46EA02E4}" srcOrd="5" destOrd="0" presId="urn:microsoft.com/office/officeart/2008/layout/LinedList"/>
    <dgm:cxn modelId="{428A12E4-C265-4858-A0F4-1262AAF162FC}" type="presParOf" srcId="{9E74CCCE-9664-4FA5-9C37-B9064F79F7AB}" destId="{F7F7425D-9B5A-4BDF-A3B7-85459E93BF55}" srcOrd="6" destOrd="0" presId="urn:microsoft.com/office/officeart/2008/layout/LinedList"/>
    <dgm:cxn modelId="{D919B378-D742-42FF-BF42-F8C860AAB8F1}" type="presParOf" srcId="{68B427C5-5A92-4CCF-BFFD-9275F2D3F53A}" destId="{F469988D-A97A-4D07-AC45-2047C0A4ECA9}" srcOrd="2" destOrd="0" presId="urn:microsoft.com/office/officeart/2008/layout/LinedList"/>
    <dgm:cxn modelId="{8FA427C7-F1E3-4440-97CF-427A847F480E}" type="presParOf" srcId="{68B427C5-5A92-4CCF-BFFD-9275F2D3F53A}" destId="{5842BB70-E23D-4F0A-8D3A-FBB13DF4BEA2}" srcOrd="3" destOrd="0" presId="urn:microsoft.com/office/officeart/2008/layout/LinedList"/>
    <dgm:cxn modelId="{3B3CE908-7850-4A14-8DD4-81B967792511}" type="presParOf" srcId="{5842BB70-E23D-4F0A-8D3A-FBB13DF4BEA2}" destId="{284B237B-27C1-449D-957C-B55FFC60C28C}" srcOrd="0" destOrd="0" presId="urn:microsoft.com/office/officeart/2008/layout/LinedList"/>
    <dgm:cxn modelId="{EC8276B2-5739-4627-AAAB-31450D9DE19B}" type="presParOf" srcId="{5842BB70-E23D-4F0A-8D3A-FBB13DF4BEA2}" destId="{FA148FAE-20C2-4FFA-A937-1E18A2D3DAC3}" srcOrd="1" destOrd="0" presId="urn:microsoft.com/office/officeart/2008/layout/LinedList"/>
    <dgm:cxn modelId="{D0A2B106-8392-42F0-B3A0-EE7323F41167}" type="presParOf" srcId="{FA148FAE-20C2-4FFA-A937-1E18A2D3DAC3}" destId="{83E5B637-A649-484E-BA8D-7A3D72044549}" srcOrd="0" destOrd="0" presId="urn:microsoft.com/office/officeart/2008/layout/LinedList"/>
    <dgm:cxn modelId="{4D403BCD-493B-4C9A-A1BD-1135849FB03B}" type="presParOf" srcId="{FA148FAE-20C2-4FFA-A937-1E18A2D3DAC3}" destId="{6CE29627-0C32-427B-B084-62FE82FF53C3}" srcOrd="1" destOrd="0" presId="urn:microsoft.com/office/officeart/2008/layout/LinedList"/>
    <dgm:cxn modelId="{EFA84C4C-8948-4BC3-95C4-2D70CD9A25D9}" type="presParOf" srcId="{6CE29627-0C32-427B-B084-62FE82FF53C3}" destId="{349A86FF-794E-43FC-A5C1-8FDBB9CBC8FE}" srcOrd="0" destOrd="0" presId="urn:microsoft.com/office/officeart/2008/layout/LinedList"/>
    <dgm:cxn modelId="{37D7EFDB-5B34-42BE-A832-E1AEDD15A284}" type="presParOf" srcId="{6CE29627-0C32-427B-B084-62FE82FF53C3}" destId="{8825249B-6205-4CD9-880D-6FA973B18D17}" srcOrd="1" destOrd="0" presId="urn:microsoft.com/office/officeart/2008/layout/LinedList"/>
    <dgm:cxn modelId="{B179C6F9-5B35-4D37-8179-B30ABD309477}" type="presParOf" srcId="{6CE29627-0C32-427B-B084-62FE82FF53C3}" destId="{95356C10-F6F1-4953-98B5-34D843BCE221}" srcOrd="2" destOrd="0" presId="urn:microsoft.com/office/officeart/2008/layout/LinedList"/>
    <dgm:cxn modelId="{EC7EABE3-4E38-4458-B080-7383F8D9EE1A}" type="presParOf" srcId="{FA148FAE-20C2-4FFA-A937-1E18A2D3DAC3}" destId="{C4EA5185-33CD-440C-A279-4365F7320BA9}" srcOrd="2" destOrd="0" presId="urn:microsoft.com/office/officeart/2008/layout/LinedList"/>
    <dgm:cxn modelId="{8BE521B7-1D74-4183-ACCA-9DF109C005ED}" type="presParOf" srcId="{FA148FAE-20C2-4FFA-A937-1E18A2D3DAC3}" destId="{619C9509-6F8D-4FBA-BAE4-4D665DE34585}" srcOrd="3" destOrd="0" presId="urn:microsoft.com/office/officeart/2008/layout/LinedList"/>
    <dgm:cxn modelId="{F1FA9B8A-497E-4719-A71E-192829F3A5D6}" type="presParOf" srcId="{FA148FAE-20C2-4FFA-A937-1E18A2D3DAC3}" destId="{EB60A40A-E59C-4AD5-9633-4C9513356A52}" srcOrd="4" destOrd="0" presId="urn:microsoft.com/office/officeart/2008/layout/LinedList"/>
    <dgm:cxn modelId="{9595E05C-94FA-4437-9C48-12F6B19516B6}" type="presParOf" srcId="{EB60A40A-E59C-4AD5-9633-4C9513356A52}" destId="{649EA9FC-E6EF-4F15-ADD1-0A8EBE459110}" srcOrd="0" destOrd="0" presId="urn:microsoft.com/office/officeart/2008/layout/LinedList"/>
    <dgm:cxn modelId="{0B40AEBA-97E0-4B3D-B460-02ADAD9AB17C}" type="presParOf" srcId="{EB60A40A-E59C-4AD5-9633-4C9513356A52}" destId="{C203B9CC-3679-4930-A673-C5B0CDDFA353}" srcOrd="1" destOrd="0" presId="urn:microsoft.com/office/officeart/2008/layout/LinedList"/>
    <dgm:cxn modelId="{F8A4B45F-EE4B-43C9-B6CC-51803C995129}" type="presParOf" srcId="{EB60A40A-E59C-4AD5-9633-4C9513356A52}" destId="{F60B0D9D-9F4F-4FB9-95BC-FB93DE77CD91}" srcOrd="2" destOrd="0" presId="urn:microsoft.com/office/officeart/2008/layout/LinedList"/>
    <dgm:cxn modelId="{A56FEDC8-CE52-4C4A-A462-E01CB72928CF}" type="presParOf" srcId="{FA148FAE-20C2-4FFA-A937-1E18A2D3DAC3}" destId="{09B505A2-D2B3-41B2-821A-29B39D7C76D2}" srcOrd="5" destOrd="0" presId="urn:microsoft.com/office/officeart/2008/layout/LinedList"/>
    <dgm:cxn modelId="{485F0EFA-AC3E-467F-BC88-59F65E460855}" type="presParOf" srcId="{FA148FAE-20C2-4FFA-A937-1E18A2D3DAC3}" destId="{43797E2F-D7E3-40BF-B122-ADE97414CF45}" srcOrd="6" destOrd="0" presId="urn:microsoft.com/office/officeart/2008/layout/LinedList"/>
    <dgm:cxn modelId="{7BC64EE3-D1DB-4486-83A3-A18951EB02A0}" type="presParOf" srcId="{FA148FAE-20C2-4FFA-A937-1E18A2D3DAC3}" destId="{34B52062-54BC-4109-B11E-2875548FC915}" srcOrd="7" destOrd="0" presId="urn:microsoft.com/office/officeart/2008/layout/LinedList"/>
    <dgm:cxn modelId="{012466AA-4459-400A-B087-9F14E769BC0C}" type="presParOf" srcId="{34B52062-54BC-4109-B11E-2875548FC915}" destId="{038D3C46-3500-4747-8765-EA88EE995DF8}" srcOrd="0" destOrd="0" presId="urn:microsoft.com/office/officeart/2008/layout/LinedList"/>
    <dgm:cxn modelId="{E79A06D9-CD0A-4BC4-9C13-7C204308649D}" type="presParOf" srcId="{34B52062-54BC-4109-B11E-2875548FC915}" destId="{C3A1EBC2-4B50-4488-BEBE-3A26F6636D6D}" srcOrd="1" destOrd="0" presId="urn:microsoft.com/office/officeart/2008/layout/LinedList"/>
    <dgm:cxn modelId="{8C78D650-F5E4-4B37-8890-C2375B81D9C5}" type="presParOf" srcId="{34B52062-54BC-4109-B11E-2875548FC915}" destId="{CD922CB1-9266-4A54-9570-86CDA6451498}" srcOrd="2" destOrd="0" presId="urn:microsoft.com/office/officeart/2008/layout/LinedList"/>
    <dgm:cxn modelId="{B3C33A97-653F-4100-8911-E167A42A2BDD}" type="presParOf" srcId="{FA148FAE-20C2-4FFA-A937-1E18A2D3DAC3}" destId="{E154FDCC-E0CA-4000-A063-428FF9750748}" srcOrd="8" destOrd="0" presId="urn:microsoft.com/office/officeart/2008/layout/LinedList"/>
    <dgm:cxn modelId="{EC53A3B8-DD8F-4903-AD22-FE184F509E2B}" type="presParOf" srcId="{FA148FAE-20C2-4FFA-A937-1E18A2D3DAC3}" destId="{1C205591-A92A-40C8-B5C5-7449A0221693}" srcOrd="9" destOrd="0" presId="urn:microsoft.com/office/officeart/2008/layout/LinedList"/>
    <dgm:cxn modelId="{42EFE390-CBDD-45F4-8B79-317A205365BC}" type="presParOf" srcId="{68B427C5-5A92-4CCF-BFFD-9275F2D3F53A}" destId="{8BC3779B-5991-43E5-8C1D-9379E07241E1}" srcOrd="4" destOrd="0" presId="urn:microsoft.com/office/officeart/2008/layout/LinedList"/>
    <dgm:cxn modelId="{645786DC-7FAB-487E-B639-30E80EB2E342}" type="presParOf" srcId="{68B427C5-5A92-4CCF-BFFD-9275F2D3F53A}" destId="{88F60917-E430-4BD0-9966-FE57A4EF5F2C}" srcOrd="5" destOrd="0" presId="urn:microsoft.com/office/officeart/2008/layout/LinedList"/>
    <dgm:cxn modelId="{10DF2A25-B7AA-4FAB-BD5C-6F59E2F1DDF0}" type="presParOf" srcId="{88F60917-E430-4BD0-9966-FE57A4EF5F2C}" destId="{20B12DDE-AAA6-46D1-ACBF-51EDEF56EC63}" srcOrd="0" destOrd="0" presId="urn:microsoft.com/office/officeart/2008/layout/LinedList"/>
    <dgm:cxn modelId="{AD57A9DD-9065-4F22-BB1F-BF0E7D8122C2}" type="presParOf" srcId="{88F60917-E430-4BD0-9966-FE57A4EF5F2C}" destId="{85A948E6-2B98-49C9-81CD-ECD94BDAE091}" srcOrd="1" destOrd="0" presId="urn:microsoft.com/office/officeart/2008/layout/LinedList"/>
    <dgm:cxn modelId="{53E58965-2C7F-4A34-987B-A67503969641}" type="presParOf" srcId="{68B427C5-5A92-4CCF-BFFD-9275F2D3F53A}" destId="{58213517-F16E-4984-A331-DFC68B7EC6D8}" srcOrd="6" destOrd="0" presId="urn:microsoft.com/office/officeart/2008/layout/LinedList"/>
    <dgm:cxn modelId="{8FE60212-D7A2-466E-BE7F-26E47B1F2420}" type="presParOf" srcId="{68B427C5-5A92-4CCF-BFFD-9275F2D3F53A}" destId="{B4E97DC2-B347-46CE-AD6D-643BB55A79CA}" srcOrd="7" destOrd="0" presId="urn:microsoft.com/office/officeart/2008/layout/LinedList"/>
    <dgm:cxn modelId="{29667844-0B07-44C3-AC99-D2669AEB75D3}" type="presParOf" srcId="{B4E97DC2-B347-46CE-AD6D-643BB55A79CA}" destId="{A202057C-59F3-43F8-9EC4-3EEB11854219}" srcOrd="0" destOrd="0" presId="urn:microsoft.com/office/officeart/2008/layout/LinedList"/>
    <dgm:cxn modelId="{A425A34F-CC3F-478D-873F-40F9C75823F0}" type="presParOf" srcId="{B4E97DC2-B347-46CE-AD6D-643BB55A79CA}" destId="{5223D5F9-1264-4132-8E01-DC20AB6C2EE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786BF3B-B56C-4758-A87E-38C3F49C9276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C08FE0D-9770-4688-B0A7-D522F62A031C}">
      <dgm:prSet/>
      <dgm:spPr/>
      <dgm:t>
        <a:bodyPr/>
        <a:lstStyle/>
        <a:p>
          <a:r>
            <a:rPr lang="en-MY" b="1"/>
            <a:t>Simulation was done by CNUCTRAN and compared the results against </a:t>
          </a:r>
          <a:r>
            <a:rPr lang="en-GB" b="1"/>
            <a:t>Chebyshev </a:t>
          </a:r>
          <a:r>
            <a:rPr lang="en-MY" b="1"/>
            <a:t> Rational Approximation Method of order 48 (CRAM48).</a:t>
          </a:r>
          <a:endParaRPr lang="en-US"/>
        </a:p>
      </dgm:t>
    </dgm:pt>
    <dgm:pt modelId="{7EFB71C0-1692-46C4-89CB-C2D17A67BA99}" type="parTrans" cxnId="{C6BDF809-4E2E-4A53-B573-8BDE10314912}">
      <dgm:prSet/>
      <dgm:spPr/>
      <dgm:t>
        <a:bodyPr/>
        <a:lstStyle/>
        <a:p>
          <a:endParaRPr lang="en-US"/>
        </a:p>
      </dgm:t>
    </dgm:pt>
    <dgm:pt modelId="{83EC4B50-BD08-4196-9905-BC0096CA8819}" type="sibTrans" cxnId="{C6BDF809-4E2E-4A53-B573-8BDE10314912}">
      <dgm:prSet/>
      <dgm:spPr/>
      <dgm:t>
        <a:bodyPr/>
        <a:lstStyle/>
        <a:p>
          <a:endParaRPr lang="en-US"/>
        </a:p>
      </dgm:t>
    </dgm:pt>
    <dgm:pt modelId="{686C5E94-DEF0-4A0B-A91E-4610E197973D}">
      <dgm:prSet/>
      <dgm:spPr/>
      <dgm:t>
        <a:bodyPr/>
        <a:lstStyle/>
        <a:p>
          <a:r>
            <a:rPr lang="en-GB" b="1" dirty="0"/>
            <a:t>The nuclides data, such as the half-lives and other transmutation chains of over 4000 nuclides, are fetched from an XML file provided by ENDF, Table 1 provide the summary of the sample calculations.</a:t>
          </a:r>
          <a:endParaRPr lang="en-US" dirty="0"/>
        </a:p>
      </dgm:t>
    </dgm:pt>
    <dgm:pt modelId="{19503D70-6698-4037-AA79-E4DEB1709E1C}" type="parTrans" cxnId="{9037289B-8A2C-4ED7-AEDB-FF69D30DC77A}">
      <dgm:prSet/>
      <dgm:spPr/>
      <dgm:t>
        <a:bodyPr/>
        <a:lstStyle/>
        <a:p>
          <a:endParaRPr lang="en-US"/>
        </a:p>
      </dgm:t>
    </dgm:pt>
    <dgm:pt modelId="{AD4D47A3-3543-4C24-A87C-3F255477A932}" type="sibTrans" cxnId="{9037289B-8A2C-4ED7-AEDB-FF69D30DC77A}">
      <dgm:prSet/>
      <dgm:spPr/>
      <dgm:t>
        <a:bodyPr/>
        <a:lstStyle/>
        <a:p>
          <a:endParaRPr lang="en-US"/>
        </a:p>
      </dgm:t>
    </dgm:pt>
    <dgm:pt modelId="{AF61341E-06E7-44BE-A2FC-D9298A57E69D}" type="pres">
      <dgm:prSet presAssocID="{7786BF3B-B56C-4758-A87E-38C3F49C9276}" presName="root" presStyleCnt="0">
        <dgm:presLayoutVars>
          <dgm:dir/>
          <dgm:resizeHandles val="exact"/>
        </dgm:presLayoutVars>
      </dgm:prSet>
      <dgm:spPr/>
    </dgm:pt>
    <dgm:pt modelId="{9ED578AD-7FFA-491C-9478-7754C235FE88}" type="pres">
      <dgm:prSet presAssocID="{0C08FE0D-9770-4688-B0A7-D522F62A031C}" presName="compNode" presStyleCnt="0"/>
      <dgm:spPr/>
    </dgm:pt>
    <dgm:pt modelId="{5F99FA5D-D427-4CE0-A09B-2F63E09941C1}" type="pres">
      <dgm:prSet presAssocID="{0C08FE0D-9770-4688-B0A7-D522F62A031C}" presName="bgRect" presStyleLbl="bgShp" presStyleIdx="0" presStyleCnt="2"/>
      <dgm:spPr/>
    </dgm:pt>
    <dgm:pt modelId="{B2EFCCF9-3659-4A16-857A-D5EF0EB3A891}" type="pres">
      <dgm:prSet presAssocID="{0C08FE0D-9770-4688-B0A7-D522F62A031C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owchart"/>
        </a:ext>
      </dgm:extLst>
    </dgm:pt>
    <dgm:pt modelId="{6CD28C5F-FC0F-4B09-9ECC-EB063B015904}" type="pres">
      <dgm:prSet presAssocID="{0C08FE0D-9770-4688-B0A7-D522F62A031C}" presName="spaceRect" presStyleCnt="0"/>
      <dgm:spPr/>
    </dgm:pt>
    <dgm:pt modelId="{EF505B19-46DD-44C3-8071-AD0A92AC1669}" type="pres">
      <dgm:prSet presAssocID="{0C08FE0D-9770-4688-B0A7-D522F62A031C}" presName="parTx" presStyleLbl="revTx" presStyleIdx="0" presStyleCnt="2">
        <dgm:presLayoutVars>
          <dgm:chMax val="0"/>
          <dgm:chPref val="0"/>
        </dgm:presLayoutVars>
      </dgm:prSet>
      <dgm:spPr/>
    </dgm:pt>
    <dgm:pt modelId="{60B7BB2C-1B7D-4FD1-9FCD-7F9E69CF906E}" type="pres">
      <dgm:prSet presAssocID="{83EC4B50-BD08-4196-9905-BC0096CA8819}" presName="sibTrans" presStyleCnt="0"/>
      <dgm:spPr/>
    </dgm:pt>
    <dgm:pt modelId="{3827D34D-911A-4181-8D18-A412F06C57BC}" type="pres">
      <dgm:prSet presAssocID="{686C5E94-DEF0-4A0B-A91E-4610E197973D}" presName="compNode" presStyleCnt="0"/>
      <dgm:spPr/>
    </dgm:pt>
    <dgm:pt modelId="{409341D8-B14F-44FA-B5FF-68C97E9AAACF}" type="pres">
      <dgm:prSet presAssocID="{686C5E94-DEF0-4A0B-A91E-4610E197973D}" presName="bgRect" presStyleLbl="bgShp" presStyleIdx="1" presStyleCnt="2"/>
      <dgm:spPr/>
    </dgm:pt>
    <dgm:pt modelId="{2E9C3B9D-5149-4925-A869-BC4DDB3E2E7B}" type="pres">
      <dgm:prSet presAssocID="{686C5E94-DEF0-4A0B-A91E-4610E197973D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apes"/>
        </a:ext>
      </dgm:extLst>
    </dgm:pt>
    <dgm:pt modelId="{37440066-F089-41CD-AE0C-D0763EB409B8}" type="pres">
      <dgm:prSet presAssocID="{686C5E94-DEF0-4A0B-A91E-4610E197973D}" presName="spaceRect" presStyleCnt="0"/>
      <dgm:spPr/>
    </dgm:pt>
    <dgm:pt modelId="{44A13A0D-C736-4CA6-96B5-00CDCE2FB7C0}" type="pres">
      <dgm:prSet presAssocID="{686C5E94-DEF0-4A0B-A91E-4610E197973D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C6BDF809-4E2E-4A53-B573-8BDE10314912}" srcId="{7786BF3B-B56C-4758-A87E-38C3F49C9276}" destId="{0C08FE0D-9770-4688-B0A7-D522F62A031C}" srcOrd="0" destOrd="0" parTransId="{7EFB71C0-1692-46C4-89CB-C2D17A67BA99}" sibTransId="{83EC4B50-BD08-4196-9905-BC0096CA8819}"/>
    <dgm:cxn modelId="{A462B81F-9E5A-4722-A2F0-D6ECF2873BDA}" type="presOf" srcId="{7786BF3B-B56C-4758-A87E-38C3F49C9276}" destId="{AF61341E-06E7-44BE-A2FC-D9298A57E69D}" srcOrd="0" destOrd="0" presId="urn:microsoft.com/office/officeart/2018/2/layout/IconVerticalSolidList"/>
    <dgm:cxn modelId="{9037289B-8A2C-4ED7-AEDB-FF69D30DC77A}" srcId="{7786BF3B-B56C-4758-A87E-38C3F49C9276}" destId="{686C5E94-DEF0-4A0B-A91E-4610E197973D}" srcOrd="1" destOrd="0" parTransId="{19503D70-6698-4037-AA79-E4DEB1709E1C}" sibTransId="{AD4D47A3-3543-4C24-A87C-3F255477A932}"/>
    <dgm:cxn modelId="{80A502A2-DFB0-4DEE-B821-49F059D453E1}" type="presOf" srcId="{686C5E94-DEF0-4A0B-A91E-4610E197973D}" destId="{44A13A0D-C736-4CA6-96B5-00CDCE2FB7C0}" srcOrd="0" destOrd="0" presId="urn:microsoft.com/office/officeart/2018/2/layout/IconVerticalSolidList"/>
    <dgm:cxn modelId="{169775D3-A9EF-4D55-BBD2-FD4324E93E1D}" type="presOf" srcId="{0C08FE0D-9770-4688-B0A7-D522F62A031C}" destId="{EF505B19-46DD-44C3-8071-AD0A92AC1669}" srcOrd="0" destOrd="0" presId="urn:microsoft.com/office/officeart/2018/2/layout/IconVerticalSolidList"/>
    <dgm:cxn modelId="{EC99137D-715A-481E-A8D1-7A8F1F9A3E98}" type="presParOf" srcId="{AF61341E-06E7-44BE-A2FC-D9298A57E69D}" destId="{9ED578AD-7FFA-491C-9478-7754C235FE88}" srcOrd="0" destOrd="0" presId="urn:microsoft.com/office/officeart/2018/2/layout/IconVerticalSolidList"/>
    <dgm:cxn modelId="{3AF0F819-1428-4EBF-9213-8BCBD28F0749}" type="presParOf" srcId="{9ED578AD-7FFA-491C-9478-7754C235FE88}" destId="{5F99FA5D-D427-4CE0-A09B-2F63E09941C1}" srcOrd="0" destOrd="0" presId="urn:microsoft.com/office/officeart/2018/2/layout/IconVerticalSolidList"/>
    <dgm:cxn modelId="{6E0DF8B2-EA76-4F1A-BEA4-9D4A748B6A31}" type="presParOf" srcId="{9ED578AD-7FFA-491C-9478-7754C235FE88}" destId="{B2EFCCF9-3659-4A16-857A-D5EF0EB3A891}" srcOrd="1" destOrd="0" presId="urn:microsoft.com/office/officeart/2018/2/layout/IconVerticalSolidList"/>
    <dgm:cxn modelId="{9EB84476-3BE2-45BD-9A21-8CB898374C6F}" type="presParOf" srcId="{9ED578AD-7FFA-491C-9478-7754C235FE88}" destId="{6CD28C5F-FC0F-4B09-9ECC-EB063B015904}" srcOrd="2" destOrd="0" presId="urn:microsoft.com/office/officeart/2018/2/layout/IconVerticalSolidList"/>
    <dgm:cxn modelId="{A10FE59F-0888-436C-BC7F-AC1171DB85B5}" type="presParOf" srcId="{9ED578AD-7FFA-491C-9478-7754C235FE88}" destId="{EF505B19-46DD-44C3-8071-AD0A92AC1669}" srcOrd="3" destOrd="0" presId="urn:microsoft.com/office/officeart/2018/2/layout/IconVerticalSolidList"/>
    <dgm:cxn modelId="{0CC75CF2-7847-4FDE-9C56-5CDD3487C1B2}" type="presParOf" srcId="{AF61341E-06E7-44BE-A2FC-D9298A57E69D}" destId="{60B7BB2C-1B7D-4FD1-9FCD-7F9E69CF906E}" srcOrd="1" destOrd="0" presId="urn:microsoft.com/office/officeart/2018/2/layout/IconVerticalSolidList"/>
    <dgm:cxn modelId="{E1BFEF22-4F42-4490-9316-E1A11065896D}" type="presParOf" srcId="{AF61341E-06E7-44BE-A2FC-D9298A57E69D}" destId="{3827D34D-911A-4181-8D18-A412F06C57BC}" srcOrd="2" destOrd="0" presId="urn:microsoft.com/office/officeart/2018/2/layout/IconVerticalSolidList"/>
    <dgm:cxn modelId="{B0EF7CF9-4E51-47F5-A06B-B228EC729059}" type="presParOf" srcId="{3827D34D-911A-4181-8D18-A412F06C57BC}" destId="{409341D8-B14F-44FA-B5FF-68C97E9AAACF}" srcOrd="0" destOrd="0" presId="urn:microsoft.com/office/officeart/2018/2/layout/IconVerticalSolidList"/>
    <dgm:cxn modelId="{FB318FDB-BF10-4715-A543-9B4B89560329}" type="presParOf" srcId="{3827D34D-911A-4181-8D18-A412F06C57BC}" destId="{2E9C3B9D-5149-4925-A869-BC4DDB3E2E7B}" srcOrd="1" destOrd="0" presId="urn:microsoft.com/office/officeart/2018/2/layout/IconVerticalSolidList"/>
    <dgm:cxn modelId="{16831C02-FD74-46DD-9CA1-63784B3E8EBA}" type="presParOf" srcId="{3827D34D-911A-4181-8D18-A412F06C57BC}" destId="{37440066-F089-41CD-AE0C-D0763EB409B8}" srcOrd="2" destOrd="0" presId="urn:microsoft.com/office/officeart/2018/2/layout/IconVerticalSolidList"/>
    <dgm:cxn modelId="{F21CC643-D4A9-4BB0-92EF-6B6F301B94B4}" type="presParOf" srcId="{3827D34D-911A-4181-8D18-A412F06C57BC}" destId="{44A13A0D-C736-4CA6-96B5-00CDCE2FB7C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C59F048-C71C-4D55-9F03-E2F14211476E}" type="doc">
      <dgm:prSet loTypeId="urn:microsoft.com/office/officeart/2005/8/layout/vProcess5" loCatId="process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5063D74D-0224-47A5-BEB6-A47DB2C6D813}">
      <dgm:prSet/>
      <dgm:spPr/>
      <dgm:t>
        <a:bodyPr/>
        <a:lstStyle/>
        <a:p>
          <a:r>
            <a:rPr lang="en-MY" b="1"/>
            <a:t>Previously, the probability distribution of transmutation events is used.</a:t>
          </a:r>
          <a:endParaRPr lang="en-US"/>
        </a:p>
      </dgm:t>
    </dgm:pt>
    <dgm:pt modelId="{94FAE2A2-F2E5-42C1-9EFC-52BC7937824B}" type="parTrans" cxnId="{48271497-B998-4059-8CCF-DC1F350AA423}">
      <dgm:prSet/>
      <dgm:spPr/>
      <dgm:t>
        <a:bodyPr/>
        <a:lstStyle/>
        <a:p>
          <a:endParaRPr lang="en-US"/>
        </a:p>
      </dgm:t>
    </dgm:pt>
    <dgm:pt modelId="{A60E3105-6ABD-41A8-A89A-49ADABC92C13}" type="sibTrans" cxnId="{48271497-B998-4059-8CCF-DC1F350AA423}">
      <dgm:prSet/>
      <dgm:spPr/>
      <dgm:t>
        <a:bodyPr/>
        <a:lstStyle/>
        <a:p>
          <a:endParaRPr lang="en-US"/>
        </a:p>
      </dgm:t>
    </dgm:pt>
    <dgm:pt modelId="{17CA143C-0942-4931-A399-DDFDE53844F4}">
      <dgm:prSet/>
      <dgm:spPr/>
      <dgm:t>
        <a:bodyPr/>
        <a:lstStyle/>
        <a:p>
          <a:r>
            <a:rPr lang="en-MY" b="1"/>
            <a:t>This work used CNUCTRAN .</a:t>
          </a:r>
          <a:endParaRPr lang="en-US"/>
        </a:p>
      </dgm:t>
    </dgm:pt>
    <dgm:pt modelId="{1CF618AA-F02F-43A2-94CA-F989BC340AE0}" type="parTrans" cxnId="{015AFB76-91D4-4FAA-98BD-EFE51F9368CC}">
      <dgm:prSet/>
      <dgm:spPr/>
      <dgm:t>
        <a:bodyPr/>
        <a:lstStyle/>
        <a:p>
          <a:endParaRPr lang="en-US"/>
        </a:p>
      </dgm:t>
    </dgm:pt>
    <dgm:pt modelId="{B5B562EC-1E8F-4E47-8B35-9AE72D5D8670}" type="sibTrans" cxnId="{015AFB76-91D4-4FAA-98BD-EFE51F9368CC}">
      <dgm:prSet/>
      <dgm:spPr/>
      <dgm:t>
        <a:bodyPr/>
        <a:lstStyle/>
        <a:p>
          <a:endParaRPr lang="en-US"/>
        </a:p>
      </dgm:t>
    </dgm:pt>
    <dgm:pt modelId="{D6C5CCBF-826B-43AC-86B3-ED061E71DA11}">
      <dgm:prSet/>
      <dgm:spPr/>
      <dgm:t>
        <a:bodyPr/>
        <a:lstStyle/>
        <a:p>
          <a:r>
            <a:rPr lang="en-US" b="1"/>
            <a:t>The numerical results for various burnup problems demonstrate the accuracy and efficiency of the probabilistic method, making it a promising alternative for simulating realistic nuclear transmutations.</a:t>
          </a:r>
          <a:endParaRPr lang="en-US"/>
        </a:p>
      </dgm:t>
    </dgm:pt>
    <dgm:pt modelId="{E9D56E85-DE82-41ED-B1FD-1161EB210D4D}" type="parTrans" cxnId="{974D0FE7-54EA-46BA-A152-F4EA1C0678F9}">
      <dgm:prSet/>
      <dgm:spPr/>
      <dgm:t>
        <a:bodyPr/>
        <a:lstStyle/>
        <a:p>
          <a:endParaRPr lang="en-US"/>
        </a:p>
      </dgm:t>
    </dgm:pt>
    <dgm:pt modelId="{91574A6E-703A-4776-BFB3-8A38AEC306B0}" type="sibTrans" cxnId="{974D0FE7-54EA-46BA-A152-F4EA1C0678F9}">
      <dgm:prSet/>
      <dgm:spPr/>
      <dgm:t>
        <a:bodyPr/>
        <a:lstStyle/>
        <a:p>
          <a:endParaRPr lang="en-US"/>
        </a:p>
      </dgm:t>
    </dgm:pt>
    <dgm:pt modelId="{F7970896-C534-495F-ACF0-04F129E82088}" type="pres">
      <dgm:prSet presAssocID="{1C59F048-C71C-4D55-9F03-E2F14211476E}" presName="outerComposite" presStyleCnt="0">
        <dgm:presLayoutVars>
          <dgm:chMax val="5"/>
          <dgm:dir/>
          <dgm:resizeHandles val="exact"/>
        </dgm:presLayoutVars>
      </dgm:prSet>
      <dgm:spPr/>
    </dgm:pt>
    <dgm:pt modelId="{CF2BE0C7-37E3-4E8D-9CC8-E8BF3728A521}" type="pres">
      <dgm:prSet presAssocID="{1C59F048-C71C-4D55-9F03-E2F14211476E}" presName="dummyMaxCanvas" presStyleCnt="0">
        <dgm:presLayoutVars/>
      </dgm:prSet>
      <dgm:spPr/>
    </dgm:pt>
    <dgm:pt modelId="{C6C7D3B8-7864-4F89-9469-D85CEDC5EBA9}" type="pres">
      <dgm:prSet presAssocID="{1C59F048-C71C-4D55-9F03-E2F14211476E}" presName="ThreeNodes_1" presStyleLbl="node1" presStyleIdx="0" presStyleCnt="3">
        <dgm:presLayoutVars>
          <dgm:bulletEnabled val="1"/>
        </dgm:presLayoutVars>
      </dgm:prSet>
      <dgm:spPr/>
    </dgm:pt>
    <dgm:pt modelId="{E3F3FEAF-BC78-458C-B225-829DCD1634FA}" type="pres">
      <dgm:prSet presAssocID="{1C59F048-C71C-4D55-9F03-E2F14211476E}" presName="ThreeNodes_2" presStyleLbl="node1" presStyleIdx="1" presStyleCnt="3">
        <dgm:presLayoutVars>
          <dgm:bulletEnabled val="1"/>
        </dgm:presLayoutVars>
      </dgm:prSet>
      <dgm:spPr/>
    </dgm:pt>
    <dgm:pt modelId="{027751A5-8AE0-46F9-A381-03B74A34B94A}" type="pres">
      <dgm:prSet presAssocID="{1C59F048-C71C-4D55-9F03-E2F14211476E}" presName="ThreeNodes_3" presStyleLbl="node1" presStyleIdx="2" presStyleCnt="3">
        <dgm:presLayoutVars>
          <dgm:bulletEnabled val="1"/>
        </dgm:presLayoutVars>
      </dgm:prSet>
      <dgm:spPr/>
    </dgm:pt>
    <dgm:pt modelId="{990CBC4B-C0B7-4956-9D71-DD2FDA44E352}" type="pres">
      <dgm:prSet presAssocID="{1C59F048-C71C-4D55-9F03-E2F14211476E}" presName="ThreeConn_1-2" presStyleLbl="fgAccFollowNode1" presStyleIdx="0" presStyleCnt="2">
        <dgm:presLayoutVars>
          <dgm:bulletEnabled val="1"/>
        </dgm:presLayoutVars>
      </dgm:prSet>
      <dgm:spPr/>
    </dgm:pt>
    <dgm:pt modelId="{B9EA23FB-A812-4113-8881-200B71FF2F1B}" type="pres">
      <dgm:prSet presAssocID="{1C59F048-C71C-4D55-9F03-E2F14211476E}" presName="ThreeConn_2-3" presStyleLbl="fgAccFollowNode1" presStyleIdx="1" presStyleCnt="2">
        <dgm:presLayoutVars>
          <dgm:bulletEnabled val="1"/>
        </dgm:presLayoutVars>
      </dgm:prSet>
      <dgm:spPr/>
    </dgm:pt>
    <dgm:pt modelId="{1D065317-92C5-4EDC-AFAC-A69EAE1D639B}" type="pres">
      <dgm:prSet presAssocID="{1C59F048-C71C-4D55-9F03-E2F14211476E}" presName="ThreeNodes_1_text" presStyleLbl="node1" presStyleIdx="2" presStyleCnt="3">
        <dgm:presLayoutVars>
          <dgm:bulletEnabled val="1"/>
        </dgm:presLayoutVars>
      </dgm:prSet>
      <dgm:spPr/>
    </dgm:pt>
    <dgm:pt modelId="{944ED8E7-4668-430E-A4CA-6FB78C78FB9D}" type="pres">
      <dgm:prSet presAssocID="{1C59F048-C71C-4D55-9F03-E2F14211476E}" presName="ThreeNodes_2_text" presStyleLbl="node1" presStyleIdx="2" presStyleCnt="3">
        <dgm:presLayoutVars>
          <dgm:bulletEnabled val="1"/>
        </dgm:presLayoutVars>
      </dgm:prSet>
      <dgm:spPr/>
    </dgm:pt>
    <dgm:pt modelId="{EA77C23E-D9E8-47C5-9522-362495A9A9F9}" type="pres">
      <dgm:prSet presAssocID="{1C59F048-C71C-4D55-9F03-E2F14211476E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F4BCA10F-BFE1-4FC7-93F3-A3FEBE568E30}" type="presOf" srcId="{A60E3105-6ABD-41A8-A89A-49ADABC92C13}" destId="{990CBC4B-C0B7-4956-9D71-DD2FDA44E352}" srcOrd="0" destOrd="0" presId="urn:microsoft.com/office/officeart/2005/8/layout/vProcess5"/>
    <dgm:cxn modelId="{4A20D61D-1E34-4F4C-841A-7DAE3DD0E746}" type="presOf" srcId="{5063D74D-0224-47A5-BEB6-A47DB2C6D813}" destId="{1D065317-92C5-4EDC-AFAC-A69EAE1D639B}" srcOrd="1" destOrd="0" presId="urn:microsoft.com/office/officeart/2005/8/layout/vProcess5"/>
    <dgm:cxn modelId="{015AFB76-91D4-4FAA-98BD-EFE51F9368CC}" srcId="{1C59F048-C71C-4D55-9F03-E2F14211476E}" destId="{17CA143C-0942-4931-A399-DDFDE53844F4}" srcOrd="1" destOrd="0" parTransId="{1CF618AA-F02F-43A2-94CA-F989BC340AE0}" sibTransId="{B5B562EC-1E8F-4E47-8B35-9AE72D5D8670}"/>
    <dgm:cxn modelId="{AB59FC7D-6A3B-4C1F-8B55-4CD732CA14F4}" type="presOf" srcId="{D6C5CCBF-826B-43AC-86B3-ED061E71DA11}" destId="{EA77C23E-D9E8-47C5-9522-362495A9A9F9}" srcOrd="1" destOrd="0" presId="urn:microsoft.com/office/officeart/2005/8/layout/vProcess5"/>
    <dgm:cxn modelId="{A2C41A7F-9AAC-4D5F-8455-FB9C22E397E1}" type="presOf" srcId="{17CA143C-0942-4931-A399-DDFDE53844F4}" destId="{944ED8E7-4668-430E-A4CA-6FB78C78FB9D}" srcOrd="1" destOrd="0" presId="urn:microsoft.com/office/officeart/2005/8/layout/vProcess5"/>
    <dgm:cxn modelId="{A3683480-9130-4D03-BDFD-DBCA348104BE}" type="presOf" srcId="{D6C5CCBF-826B-43AC-86B3-ED061E71DA11}" destId="{027751A5-8AE0-46F9-A381-03B74A34B94A}" srcOrd="0" destOrd="0" presId="urn:microsoft.com/office/officeart/2005/8/layout/vProcess5"/>
    <dgm:cxn modelId="{1C0AB182-EDD3-4541-9ACD-91E4A899EEAB}" type="presOf" srcId="{1C59F048-C71C-4D55-9F03-E2F14211476E}" destId="{F7970896-C534-495F-ACF0-04F129E82088}" srcOrd="0" destOrd="0" presId="urn:microsoft.com/office/officeart/2005/8/layout/vProcess5"/>
    <dgm:cxn modelId="{48271497-B998-4059-8CCF-DC1F350AA423}" srcId="{1C59F048-C71C-4D55-9F03-E2F14211476E}" destId="{5063D74D-0224-47A5-BEB6-A47DB2C6D813}" srcOrd="0" destOrd="0" parTransId="{94FAE2A2-F2E5-42C1-9EFC-52BC7937824B}" sibTransId="{A60E3105-6ABD-41A8-A89A-49ADABC92C13}"/>
    <dgm:cxn modelId="{4B183E9B-7A47-48AE-BC5F-A789F0C06996}" type="presOf" srcId="{B5B562EC-1E8F-4E47-8B35-9AE72D5D8670}" destId="{B9EA23FB-A812-4113-8881-200B71FF2F1B}" srcOrd="0" destOrd="0" presId="urn:microsoft.com/office/officeart/2005/8/layout/vProcess5"/>
    <dgm:cxn modelId="{8391B6BE-F608-4448-8BEC-8D0C13541AA8}" type="presOf" srcId="{17CA143C-0942-4931-A399-DDFDE53844F4}" destId="{E3F3FEAF-BC78-458C-B225-829DCD1634FA}" srcOrd="0" destOrd="0" presId="urn:microsoft.com/office/officeart/2005/8/layout/vProcess5"/>
    <dgm:cxn modelId="{974D0FE7-54EA-46BA-A152-F4EA1C0678F9}" srcId="{1C59F048-C71C-4D55-9F03-E2F14211476E}" destId="{D6C5CCBF-826B-43AC-86B3-ED061E71DA11}" srcOrd="2" destOrd="0" parTransId="{E9D56E85-DE82-41ED-B1FD-1161EB210D4D}" sibTransId="{91574A6E-703A-4776-BFB3-8A38AEC306B0}"/>
    <dgm:cxn modelId="{A0E32EEB-085C-47E1-9449-EB1544624825}" type="presOf" srcId="{5063D74D-0224-47A5-BEB6-A47DB2C6D813}" destId="{C6C7D3B8-7864-4F89-9469-D85CEDC5EBA9}" srcOrd="0" destOrd="0" presId="urn:microsoft.com/office/officeart/2005/8/layout/vProcess5"/>
    <dgm:cxn modelId="{335A47E9-DEEA-4621-92EC-C76E7BA6FDF2}" type="presParOf" srcId="{F7970896-C534-495F-ACF0-04F129E82088}" destId="{CF2BE0C7-37E3-4E8D-9CC8-E8BF3728A521}" srcOrd="0" destOrd="0" presId="urn:microsoft.com/office/officeart/2005/8/layout/vProcess5"/>
    <dgm:cxn modelId="{C55F2955-8337-4189-8C34-4D68586D96C6}" type="presParOf" srcId="{F7970896-C534-495F-ACF0-04F129E82088}" destId="{C6C7D3B8-7864-4F89-9469-D85CEDC5EBA9}" srcOrd="1" destOrd="0" presId="urn:microsoft.com/office/officeart/2005/8/layout/vProcess5"/>
    <dgm:cxn modelId="{9635071E-7AE9-4DDB-A429-23C409B188D7}" type="presParOf" srcId="{F7970896-C534-495F-ACF0-04F129E82088}" destId="{E3F3FEAF-BC78-458C-B225-829DCD1634FA}" srcOrd="2" destOrd="0" presId="urn:microsoft.com/office/officeart/2005/8/layout/vProcess5"/>
    <dgm:cxn modelId="{41AD4601-4711-4B63-9F46-A14F1C61A1CC}" type="presParOf" srcId="{F7970896-C534-495F-ACF0-04F129E82088}" destId="{027751A5-8AE0-46F9-A381-03B74A34B94A}" srcOrd="3" destOrd="0" presId="urn:microsoft.com/office/officeart/2005/8/layout/vProcess5"/>
    <dgm:cxn modelId="{4F3850F9-8E8D-4914-92E5-CA5EAAC84710}" type="presParOf" srcId="{F7970896-C534-495F-ACF0-04F129E82088}" destId="{990CBC4B-C0B7-4956-9D71-DD2FDA44E352}" srcOrd="4" destOrd="0" presId="urn:microsoft.com/office/officeart/2005/8/layout/vProcess5"/>
    <dgm:cxn modelId="{F9BB8959-19BF-46F9-B308-CDFAA05467E3}" type="presParOf" srcId="{F7970896-C534-495F-ACF0-04F129E82088}" destId="{B9EA23FB-A812-4113-8881-200B71FF2F1B}" srcOrd="5" destOrd="0" presId="urn:microsoft.com/office/officeart/2005/8/layout/vProcess5"/>
    <dgm:cxn modelId="{F2088813-B3BE-4E51-8EE7-B18EA820DDE3}" type="presParOf" srcId="{F7970896-C534-495F-ACF0-04F129E82088}" destId="{1D065317-92C5-4EDC-AFAC-A69EAE1D639B}" srcOrd="6" destOrd="0" presId="urn:microsoft.com/office/officeart/2005/8/layout/vProcess5"/>
    <dgm:cxn modelId="{C1D861AC-776A-4B54-8151-38CEC9855021}" type="presParOf" srcId="{F7970896-C534-495F-ACF0-04F129E82088}" destId="{944ED8E7-4668-430E-A4CA-6FB78C78FB9D}" srcOrd="7" destOrd="0" presId="urn:microsoft.com/office/officeart/2005/8/layout/vProcess5"/>
    <dgm:cxn modelId="{386B7BAF-03D9-4DC1-BA62-2A59E739147A}" type="presParOf" srcId="{F7970896-C534-495F-ACF0-04F129E82088}" destId="{EA77C23E-D9E8-47C5-9522-362495A9A9F9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6FD3F0-43DE-4864-A97E-B9071873B32A}">
      <dsp:nvSpPr>
        <dsp:cNvPr id="0" name=""/>
        <dsp:cNvSpPr/>
      </dsp:nvSpPr>
      <dsp:spPr>
        <a:xfrm>
          <a:off x="495061" y="645"/>
          <a:ext cx="2262336" cy="13574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1600" b="1" kern="1200"/>
            <a:t>Introduction</a:t>
          </a:r>
          <a:endParaRPr lang="en-US" sz="1600" kern="1200"/>
        </a:p>
      </dsp:txBody>
      <dsp:txXfrm>
        <a:off x="495061" y="645"/>
        <a:ext cx="2262336" cy="1357401"/>
      </dsp:txXfrm>
    </dsp:sp>
    <dsp:sp modelId="{99BC2A1F-048D-4B72-9124-902291E1F6B0}">
      <dsp:nvSpPr>
        <dsp:cNvPr id="0" name=""/>
        <dsp:cNvSpPr/>
      </dsp:nvSpPr>
      <dsp:spPr>
        <a:xfrm>
          <a:off x="2983631" y="645"/>
          <a:ext cx="2262336" cy="13574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1600" b="1" kern="1200"/>
            <a:t>Theoretical Background</a:t>
          </a:r>
          <a:endParaRPr lang="en-US" sz="1600" kern="1200"/>
        </a:p>
      </dsp:txBody>
      <dsp:txXfrm>
        <a:off x="2983631" y="645"/>
        <a:ext cx="2262336" cy="1357401"/>
      </dsp:txXfrm>
    </dsp:sp>
    <dsp:sp modelId="{FBEF16FA-6A41-452F-B97D-896AFB5FB101}">
      <dsp:nvSpPr>
        <dsp:cNvPr id="0" name=""/>
        <dsp:cNvSpPr/>
      </dsp:nvSpPr>
      <dsp:spPr>
        <a:xfrm>
          <a:off x="5472201" y="645"/>
          <a:ext cx="2262336" cy="13574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1600" b="1" kern="1200"/>
            <a:t>i.   </a:t>
          </a:r>
          <a:r>
            <a:rPr lang="fr-FR" sz="1600" b="1" kern="1200"/>
            <a:t>Bateman equations</a:t>
          </a:r>
          <a:endParaRPr lang="en-US" sz="16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MY" sz="1200" b="1" kern="1200"/>
            <a:t>Probabilistic Method</a:t>
          </a:r>
          <a:endParaRPr lang="en-US" sz="1200" kern="1200"/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1" kern="1200"/>
            <a:t>Approximation order</a:t>
          </a:r>
          <a:endParaRPr lang="en-US" sz="12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MY" sz="1200" b="1" kern="1200"/>
            <a:t>Sample Calculations</a:t>
          </a:r>
          <a:endParaRPr lang="en-US" sz="1200" kern="1200"/>
        </a:p>
      </dsp:txBody>
      <dsp:txXfrm>
        <a:off x="5472201" y="645"/>
        <a:ext cx="2262336" cy="1357401"/>
      </dsp:txXfrm>
    </dsp:sp>
    <dsp:sp modelId="{7E786DFE-84DA-4BC7-8CE7-E5F0BD2596D4}">
      <dsp:nvSpPr>
        <dsp:cNvPr id="0" name=""/>
        <dsp:cNvSpPr/>
      </dsp:nvSpPr>
      <dsp:spPr>
        <a:xfrm>
          <a:off x="495061" y="1584280"/>
          <a:ext cx="2262336" cy="13574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1600" b="1" kern="1200"/>
            <a:t>i.    Sample 1</a:t>
          </a:r>
          <a:endParaRPr lang="en-US" sz="1600" kern="1200"/>
        </a:p>
      </dsp:txBody>
      <dsp:txXfrm>
        <a:off x="495061" y="1584280"/>
        <a:ext cx="2262336" cy="1357401"/>
      </dsp:txXfrm>
    </dsp:sp>
    <dsp:sp modelId="{7A0E7D9C-3025-4E94-9195-CC0D1C1C3D06}">
      <dsp:nvSpPr>
        <dsp:cNvPr id="0" name=""/>
        <dsp:cNvSpPr/>
      </dsp:nvSpPr>
      <dsp:spPr>
        <a:xfrm>
          <a:off x="2983631" y="1584280"/>
          <a:ext cx="2262336" cy="13574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1600" b="1" kern="1200"/>
            <a:t>ii.   Sample 2</a:t>
          </a:r>
          <a:endParaRPr lang="en-US" sz="1600" kern="1200"/>
        </a:p>
      </dsp:txBody>
      <dsp:txXfrm>
        <a:off x="2983631" y="1584280"/>
        <a:ext cx="2262336" cy="1357401"/>
      </dsp:txXfrm>
    </dsp:sp>
    <dsp:sp modelId="{01DB497E-7A81-4430-9405-042E8B761A3E}">
      <dsp:nvSpPr>
        <dsp:cNvPr id="0" name=""/>
        <dsp:cNvSpPr/>
      </dsp:nvSpPr>
      <dsp:spPr>
        <a:xfrm>
          <a:off x="5472201" y="1584280"/>
          <a:ext cx="2262336" cy="13574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1600" b="1" kern="1200"/>
            <a:t>iii.  Sample 3</a:t>
          </a:r>
          <a:endParaRPr lang="en-US" sz="1600" kern="1200"/>
        </a:p>
      </dsp:txBody>
      <dsp:txXfrm>
        <a:off x="5472201" y="1584280"/>
        <a:ext cx="2262336" cy="1357401"/>
      </dsp:txXfrm>
    </dsp:sp>
    <dsp:sp modelId="{E9B7BD25-C7F3-42C7-BB54-E68D01F638DF}">
      <dsp:nvSpPr>
        <dsp:cNvPr id="0" name=""/>
        <dsp:cNvSpPr/>
      </dsp:nvSpPr>
      <dsp:spPr>
        <a:xfrm>
          <a:off x="2983631" y="3167916"/>
          <a:ext cx="2262336" cy="13574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1600" b="1" kern="1200"/>
            <a:t>5.  Conclusions</a:t>
          </a:r>
          <a:endParaRPr lang="en-US" sz="1600" kern="1200"/>
        </a:p>
      </dsp:txBody>
      <dsp:txXfrm>
        <a:off x="2983631" y="3167916"/>
        <a:ext cx="2262336" cy="13574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0C7179-0EAF-46CA-9507-BD33F0D1733F}">
      <dsp:nvSpPr>
        <dsp:cNvPr id="0" name=""/>
        <dsp:cNvSpPr/>
      </dsp:nvSpPr>
      <dsp:spPr>
        <a:xfrm>
          <a:off x="0" y="0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5C67EA-8D8E-4AAA-9FC4-23A0C91298E7}">
      <dsp:nvSpPr>
        <dsp:cNvPr id="0" name=""/>
        <dsp:cNvSpPr/>
      </dsp:nvSpPr>
      <dsp:spPr>
        <a:xfrm>
          <a:off x="0" y="0"/>
          <a:ext cx="1645920" cy="1131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000" b="1" kern="1200"/>
            <a:t>Challenges</a:t>
          </a:r>
          <a:endParaRPr lang="en-US" sz="2000" kern="1200"/>
        </a:p>
      </dsp:txBody>
      <dsp:txXfrm>
        <a:off x="0" y="0"/>
        <a:ext cx="1645920" cy="1131490"/>
      </dsp:txXfrm>
    </dsp:sp>
    <dsp:sp modelId="{34645301-C963-4AE4-BB5C-FCB62255AAEA}">
      <dsp:nvSpPr>
        <dsp:cNvPr id="0" name=""/>
        <dsp:cNvSpPr/>
      </dsp:nvSpPr>
      <dsp:spPr>
        <a:xfrm>
          <a:off x="1769364" y="26298"/>
          <a:ext cx="6460236" cy="5259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1300" b="1" kern="1200"/>
            <a:t>Determining a simple and reliable algorithm of solving stiff burnup problems</a:t>
          </a:r>
          <a:endParaRPr lang="en-US" sz="1300" kern="1200"/>
        </a:p>
      </dsp:txBody>
      <dsp:txXfrm>
        <a:off x="1769364" y="26298"/>
        <a:ext cx="6460236" cy="525966"/>
      </dsp:txXfrm>
    </dsp:sp>
    <dsp:sp modelId="{FCBA35F0-DB64-48A9-AE63-A6A5D473E41D}">
      <dsp:nvSpPr>
        <dsp:cNvPr id="0" name=""/>
        <dsp:cNvSpPr/>
      </dsp:nvSpPr>
      <dsp:spPr>
        <a:xfrm>
          <a:off x="1645920" y="552264"/>
          <a:ext cx="65836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2A36BE-9D7E-4D2F-9C49-2B7F0B40BB96}">
      <dsp:nvSpPr>
        <dsp:cNvPr id="0" name=""/>
        <dsp:cNvSpPr/>
      </dsp:nvSpPr>
      <dsp:spPr>
        <a:xfrm>
          <a:off x="1769364" y="578563"/>
          <a:ext cx="6460236" cy="5259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/>
            <a:t>Finding the matrix exponential in Eq. (2) is not easy</a:t>
          </a:r>
          <a:endParaRPr lang="en-US" sz="1300" kern="1200"/>
        </a:p>
      </dsp:txBody>
      <dsp:txXfrm>
        <a:off x="1769364" y="578563"/>
        <a:ext cx="6460236" cy="525966"/>
      </dsp:txXfrm>
    </dsp:sp>
    <dsp:sp modelId="{6737003E-1BF3-4D50-90AA-7DAC46EA02E4}">
      <dsp:nvSpPr>
        <dsp:cNvPr id="0" name=""/>
        <dsp:cNvSpPr/>
      </dsp:nvSpPr>
      <dsp:spPr>
        <a:xfrm>
          <a:off x="1645920" y="1104529"/>
          <a:ext cx="65836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69988D-A97A-4D07-AC45-2047C0A4ECA9}">
      <dsp:nvSpPr>
        <dsp:cNvPr id="0" name=""/>
        <dsp:cNvSpPr/>
      </dsp:nvSpPr>
      <dsp:spPr>
        <a:xfrm>
          <a:off x="0" y="1131490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4B237B-27C1-449D-957C-B55FFC60C28C}">
      <dsp:nvSpPr>
        <dsp:cNvPr id="0" name=""/>
        <dsp:cNvSpPr/>
      </dsp:nvSpPr>
      <dsp:spPr>
        <a:xfrm>
          <a:off x="0" y="1131490"/>
          <a:ext cx="1645920" cy="1131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/>
            <a:t>Traditional Method</a:t>
          </a:r>
          <a:endParaRPr lang="en-US" sz="2000" kern="1200" dirty="0"/>
        </a:p>
      </dsp:txBody>
      <dsp:txXfrm>
        <a:off x="0" y="1131490"/>
        <a:ext cx="1645920" cy="1131490"/>
      </dsp:txXfrm>
    </dsp:sp>
    <dsp:sp modelId="{8825249B-6205-4CD9-880D-6FA973B18D17}">
      <dsp:nvSpPr>
        <dsp:cNvPr id="0" name=""/>
        <dsp:cNvSpPr/>
      </dsp:nvSpPr>
      <dsp:spPr>
        <a:xfrm>
          <a:off x="1769364" y="1149170"/>
          <a:ext cx="6460236" cy="353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/>
            <a:t>Chebyshev rational approximation method (CRAM)</a:t>
          </a:r>
          <a:endParaRPr lang="en-US" sz="1300" kern="1200"/>
        </a:p>
      </dsp:txBody>
      <dsp:txXfrm>
        <a:off x="1769364" y="1149170"/>
        <a:ext cx="6460236" cy="353590"/>
      </dsp:txXfrm>
    </dsp:sp>
    <dsp:sp modelId="{C4EA5185-33CD-440C-A279-4365F7320BA9}">
      <dsp:nvSpPr>
        <dsp:cNvPr id="0" name=""/>
        <dsp:cNvSpPr/>
      </dsp:nvSpPr>
      <dsp:spPr>
        <a:xfrm>
          <a:off x="1645920" y="1502761"/>
          <a:ext cx="65836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03B9CC-3679-4930-A673-C5B0CDDFA353}">
      <dsp:nvSpPr>
        <dsp:cNvPr id="0" name=""/>
        <dsp:cNvSpPr/>
      </dsp:nvSpPr>
      <dsp:spPr>
        <a:xfrm>
          <a:off x="1769364" y="1520440"/>
          <a:ext cx="6460236" cy="353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/>
            <a:t>Taylor series, etc</a:t>
          </a:r>
          <a:endParaRPr lang="en-US" sz="1300" kern="1200"/>
        </a:p>
      </dsp:txBody>
      <dsp:txXfrm>
        <a:off x="1769364" y="1520440"/>
        <a:ext cx="6460236" cy="353590"/>
      </dsp:txXfrm>
    </dsp:sp>
    <dsp:sp modelId="{09B505A2-D2B3-41B2-821A-29B39D7C76D2}">
      <dsp:nvSpPr>
        <dsp:cNvPr id="0" name=""/>
        <dsp:cNvSpPr/>
      </dsp:nvSpPr>
      <dsp:spPr>
        <a:xfrm>
          <a:off x="1645920" y="1874031"/>
          <a:ext cx="65836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A1EBC2-4B50-4488-BEBE-3A26F6636D6D}">
      <dsp:nvSpPr>
        <dsp:cNvPr id="0" name=""/>
        <dsp:cNvSpPr/>
      </dsp:nvSpPr>
      <dsp:spPr>
        <a:xfrm>
          <a:off x="1769364" y="1891711"/>
          <a:ext cx="6460236" cy="353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1300" b="1" kern="1200"/>
            <a:t>Both use matrix exponential</a:t>
          </a:r>
          <a:endParaRPr lang="en-US" sz="1300" kern="1200"/>
        </a:p>
      </dsp:txBody>
      <dsp:txXfrm>
        <a:off x="1769364" y="1891711"/>
        <a:ext cx="6460236" cy="353590"/>
      </dsp:txXfrm>
    </dsp:sp>
    <dsp:sp modelId="{E154FDCC-E0CA-4000-A063-428FF9750748}">
      <dsp:nvSpPr>
        <dsp:cNvPr id="0" name=""/>
        <dsp:cNvSpPr/>
      </dsp:nvSpPr>
      <dsp:spPr>
        <a:xfrm>
          <a:off x="1645920" y="2245301"/>
          <a:ext cx="65836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C3779B-5991-43E5-8C1D-9379E07241E1}">
      <dsp:nvSpPr>
        <dsp:cNvPr id="0" name=""/>
        <dsp:cNvSpPr/>
      </dsp:nvSpPr>
      <dsp:spPr>
        <a:xfrm>
          <a:off x="0" y="2262981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B12DDE-AAA6-46D1-ACBF-51EDEF56EC63}">
      <dsp:nvSpPr>
        <dsp:cNvPr id="0" name=""/>
        <dsp:cNvSpPr/>
      </dsp:nvSpPr>
      <dsp:spPr>
        <a:xfrm>
          <a:off x="0" y="2262981"/>
          <a:ext cx="4768954" cy="1131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1900" b="1" kern="1200" dirty="0"/>
            <a:t>New method –      Probabilistic method</a:t>
          </a:r>
          <a:endParaRPr lang="en-US" sz="1900" kern="1200" dirty="0"/>
        </a:p>
      </dsp:txBody>
      <dsp:txXfrm>
        <a:off x="0" y="2262981"/>
        <a:ext cx="4768954" cy="1131490"/>
      </dsp:txXfrm>
    </dsp:sp>
    <dsp:sp modelId="{58213517-F16E-4984-A331-DFC68B7EC6D8}">
      <dsp:nvSpPr>
        <dsp:cNvPr id="0" name=""/>
        <dsp:cNvSpPr/>
      </dsp:nvSpPr>
      <dsp:spPr>
        <a:xfrm>
          <a:off x="0" y="3394472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02057C-59F3-43F8-9EC4-3EEB11854219}">
      <dsp:nvSpPr>
        <dsp:cNvPr id="0" name=""/>
        <dsp:cNvSpPr/>
      </dsp:nvSpPr>
      <dsp:spPr>
        <a:xfrm>
          <a:off x="0" y="3394472"/>
          <a:ext cx="6189778" cy="1131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1800" b="1" kern="1200" dirty="0"/>
            <a:t>Advantage of new method: free from matrix exponential</a:t>
          </a:r>
          <a:endParaRPr lang="en-US" sz="1800" kern="1200" dirty="0"/>
        </a:p>
      </dsp:txBody>
      <dsp:txXfrm>
        <a:off x="0" y="3394472"/>
        <a:ext cx="6189778" cy="11314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99FA5D-D427-4CE0-A09B-2F63E09941C1}">
      <dsp:nvSpPr>
        <dsp:cNvPr id="0" name=""/>
        <dsp:cNvSpPr/>
      </dsp:nvSpPr>
      <dsp:spPr>
        <a:xfrm>
          <a:off x="0" y="735468"/>
          <a:ext cx="8229600" cy="135778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EFCCF9-3659-4A16-857A-D5EF0EB3A891}">
      <dsp:nvSpPr>
        <dsp:cNvPr id="0" name=""/>
        <dsp:cNvSpPr/>
      </dsp:nvSpPr>
      <dsp:spPr>
        <a:xfrm>
          <a:off x="410731" y="1040971"/>
          <a:ext cx="746783" cy="74678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505B19-46DD-44C3-8071-AD0A92AC1669}">
      <dsp:nvSpPr>
        <dsp:cNvPr id="0" name=""/>
        <dsp:cNvSpPr/>
      </dsp:nvSpPr>
      <dsp:spPr>
        <a:xfrm>
          <a:off x="1568246" y="735468"/>
          <a:ext cx="6661353" cy="1357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3699" tIns="143699" rIns="143699" bIns="143699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1700" b="1" kern="1200"/>
            <a:t>Simulation was done by CNUCTRAN and compared the results against </a:t>
          </a:r>
          <a:r>
            <a:rPr lang="en-GB" sz="1700" b="1" kern="1200"/>
            <a:t>Chebyshev </a:t>
          </a:r>
          <a:r>
            <a:rPr lang="en-MY" sz="1700" b="1" kern="1200"/>
            <a:t> Rational Approximation Method of order 48 (CRAM48).</a:t>
          </a:r>
          <a:endParaRPr lang="en-US" sz="1700" kern="1200"/>
        </a:p>
      </dsp:txBody>
      <dsp:txXfrm>
        <a:off x="1568246" y="735468"/>
        <a:ext cx="6661353" cy="1357788"/>
      </dsp:txXfrm>
    </dsp:sp>
    <dsp:sp modelId="{409341D8-B14F-44FA-B5FF-68C97E9AAACF}">
      <dsp:nvSpPr>
        <dsp:cNvPr id="0" name=""/>
        <dsp:cNvSpPr/>
      </dsp:nvSpPr>
      <dsp:spPr>
        <a:xfrm>
          <a:off x="0" y="2432705"/>
          <a:ext cx="8229600" cy="135778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9C3B9D-5149-4925-A869-BC4DDB3E2E7B}">
      <dsp:nvSpPr>
        <dsp:cNvPr id="0" name=""/>
        <dsp:cNvSpPr/>
      </dsp:nvSpPr>
      <dsp:spPr>
        <a:xfrm>
          <a:off x="410731" y="2738207"/>
          <a:ext cx="746783" cy="74678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A13A0D-C736-4CA6-96B5-00CDCE2FB7C0}">
      <dsp:nvSpPr>
        <dsp:cNvPr id="0" name=""/>
        <dsp:cNvSpPr/>
      </dsp:nvSpPr>
      <dsp:spPr>
        <a:xfrm>
          <a:off x="1568246" y="2432705"/>
          <a:ext cx="6661353" cy="1357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3699" tIns="143699" rIns="143699" bIns="143699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 dirty="0"/>
            <a:t>The nuclides data, such as the half-lives and other transmutation chains of over 4000 nuclides, are fetched from an XML file provided by ENDF, Table 1 provide the summary of the sample calculations.</a:t>
          </a:r>
          <a:endParaRPr lang="en-US" sz="1700" kern="1200" dirty="0"/>
        </a:p>
      </dsp:txBody>
      <dsp:txXfrm>
        <a:off x="1568246" y="2432705"/>
        <a:ext cx="6661353" cy="135778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C7D3B8-7864-4F89-9469-D85CEDC5EBA9}">
      <dsp:nvSpPr>
        <dsp:cNvPr id="0" name=""/>
        <dsp:cNvSpPr/>
      </dsp:nvSpPr>
      <dsp:spPr>
        <a:xfrm>
          <a:off x="0" y="0"/>
          <a:ext cx="6995160" cy="135778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1600" b="1" kern="1200"/>
            <a:t>Previously, the probability distribution of transmutation events is used.</a:t>
          </a:r>
          <a:endParaRPr lang="en-US" sz="1600" kern="1200"/>
        </a:p>
      </dsp:txBody>
      <dsp:txXfrm>
        <a:off x="39768" y="39768"/>
        <a:ext cx="5530000" cy="1278252"/>
      </dsp:txXfrm>
    </dsp:sp>
    <dsp:sp modelId="{E3F3FEAF-BC78-458C-B225-829DCD1634FA}">
      <dsp:nvSpPr>
        <dsp:cNvPr id="0" name=""/>
        <dsp:cNvSpPr/>
      </dsp:nvSpPr>
      <dsp:spPr>
        <a:xfrm>
          <a:off x="617219" y="1584087"/>
          <a:ext cx="6995160" cy="135778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1600" b="1" kern="1200"/>
            <a:t>This work used CNUCTRAN .</a:t>
          </a:r>
          <a:endParaRPr lang="en-US" sz="1600" kern="1200"/>
        </a:p>
      </dsp:txBody>
      <dsp:txXfrm>
        <a:off x="656987" y="1623855"/>
        <a:ext cx="5415841" cy="1278252"/>
      </dsp:txXfrm>
    </dsp:sp>
    <dsp:sp modelId="{027751A5-8AE0-46F9-A381-03B74A34B94A}">
      <dsp:nvSpPr>
        <dsp:cNvPr id="0" name=""/>
        <dsp:cNvSpPr/>
      </dsp:nvSpPr>
      <dsp:spPr>
        <a:xfrm>
          <a:off x="1234439" y="3168174"/>
          <a:ext cx="6995160" cy="135778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The numerical results for various burnup problems demonstrate the accuracy and efficiency of the probabilistic method, making it a promising alternative for simulating realistic nuclear transmutations.</a:t>
          </a:r>
          <a:endParaRPr lang="en-US" sz="1600" kern="1200"/>
        </a:p>
      </dsp:txBody>
      <dsp:txXfrm>
        <a:off x="1274207" y="3207942"/>
        <a:ext cx="5415841" cy="1278252"/>
      </dsp:txXfrm>
    </dsp:sp>
    <dsp:sp modelId="{990CBC4B-C0B7-4956-9D71-DD2FDA44E352}">
      <dsp:nvSpPr>
        <dsp:cNvPr id="0" name=""/>
        <dsp:cNvSpPr/>
      </dsp:nvSpPr>
      <dsp:spPr>
        <a:xfrm>
          <a:off x="6112597" y="1029656"/>
          <a:ext cx="882562" cy="88256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/>
        </a:p>
      </dsp:txBody>
      <dsp:txXfrm>
        <a:off x="6311173" y="1029656"/>
        <a:ext cx="485410" cy="664128"/>
      </dsp:txXfrm>
    </dsp:sp>
    <dsp:sp modelId="{B9EA23FB-A812-4113-8881-200B71FF2F1B}">
      <dsp:nvSpPr>
        <dsp:cNvPr id="0" name=""/>
        <dsp:cNvSpPr/>
      </dsp:nvSpPr>
      <dsp:spPr>
        <a:xfrm>
          <a:off x="6729817" y="2604691"/>
          <a:ext cx="882562" cy="88256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/>
        </a:p>
      </dsp:txBody>
      <dsp:txXfrm>
        <a:off x="6928393" y="2604691"/>
        <a:ext cx="485410" cy="6641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E8C9176-8185-444D-B034-2F8FB3965CE8}" type="datetimeFigureOut">
              <a:rPr lang="en-US"/>
              <a:pPr>
                <a:defRPr/>
              </a:pPr>
              <a:t>10/10/2023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B6BDBC7-EF08-402C-AE9B-9E52BD08785B}" type="slidenum">
              <a:rPr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1046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6BDBC7-EF08-402C-AE9B-9E52BD08785B}" type="slidenum">
              <a:rPr lang="en-MY" smtClean="0"/>
              <a:pPr>
                <a:defRPr/>
              </a:pPr>
              <a:t>3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9284793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MY" dirty="0"/>
              <a:t>Add references.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6BDBC7-EF08-402C-AE9B-9E52BD08785B}" type="slidenum">
              <a:rPr lang="en-MY" smtClean="0"/>
              <a:pPr>
                <a:defRPr/>
              </a:pPr>
              <a:t>16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0264947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MY" dirty="0"/>
              <a:t>Add references.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6BDBC7-EF08-402C-AE9B-9E52BD08785B}" type="slidenum">
              <a:rPr lang="en-MY" smtClean="0"/>
              <a:pPr>
                <a:defRPr/>
              </a:pPr>
              <a:t>17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3569992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MY" dirty="0"/>
              <a:t>Add references.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6BDBC7-EF08-402C-AE9B-9E52BD08785B}" type="slidenum">
              <a:rPr lang="en-MY" smtClean="0"/>
              <a:pPr>
                <a:defRPr/>
              </a:pPr>
              <a:t>18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4974328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MY" dirty="0"/>
              <a:t>Add references.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6BDBC7-EF08-402C-AE9B-9E52BD08785B}" type="slidenum">
              <a:rPr lang="en-MY" smtClean="0"/>
              <a:pPr>
                <a:defRPr/>
              </a:pPr>
              <a:t>19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9507118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MY" dirty="0"/>
              <a:t>Add references.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6BDBC7-EF08-402C-AE9B-9E52BD08785B}" type="slidenum">
              <a:rPr lang="en-MY" smtClean="0"/>
              <a:pPr>
                <a:defRPr/>
              </a:pPr>
              <a:t>20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885039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MY" dirty="0"/>
              <a:t>Add references.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6BDBC7-EF08-402C-AE9B-9E52BD08785B}" type="slidenum">
              <a:rPr lang="en-MY" smtClean="0"/>
              <a:pPr>
                <a:defRPr/>
              </a:pPr>
              <a:t>7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4012364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MY" dirty="0"/>
              <a:t>Add references.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6BDBC7-EF08-402C-AE9B-9E52BD08785B}" type="slidenum">
              <a:rPr lang="en-MY" smtClean="0"/>
              <a:pPr>
                <a:defRPr/>
              </a:pPr>
              <a:t>9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6004438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MY" dirty="0"/>
              <a:t>Add references.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6BDBC7-EF08-402C-AE9B-9E52BD08785B}" type="slidenum">
              <a:rPr lang="en-MY" smtClean="0"/>
              <a:pPr>
                <a:defRPr/>
              </a:pPr>
              <a:t>10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5062147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MY" dirty="0"/>
              <a:t>Add references.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6BDBC7-EF08-402C-AE9B-9E52BD08785B}" type="slidenum">
              <a:rPr lang="en-MY" smtClean="0"/>
              <a:pPr>
                <a:defRPr/>
              </a:pPr>
              <a:t>11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3565009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MY" dirty="0"/>
              <a:t>Add references.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6BDBC7-EF08-402C-AE9B-9E52BD08785B}" type="slidenum">
              <a:rPr lang="en-MY" smtClean="0"/>
              <a:pPr>
                <a:defRPr/>
              </a:pPr>
              <a:t>12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3556277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MY" dirty="0"/>
              <a:t>Add references.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6BDBC7-EF08-402C-AE9B-9E52BD08785B}" type="slidenum">
              <a:rPr lang="en-MY" smtClean="0"/>
              <a:pPr>
                <a:defRPr/>
              </a:pPr>
              <a:t>13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7675745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MY" dirty="0"/>
              <a:t>Add references.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6BDBC7-EF08-402C-AE9B-9E52BD08785B}" type="slidenum">
              <a:rPr lang="en-MY" smtClean="0"/>
              <a:pPr>
                <a:defRPr/>
              </a:pPr>
              <a:t>14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6308608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MY" dirty="0"/>
              <a:t>Add references.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6BDBC7-EF08-402C-AE9B-9E52BD08785B}" type="slidenum">
              <a:rPr lang="en-MY" smtClean="0"/>
              <a:pPr>
                <a:defRPr/>
              </a:pPr>
              <a:t>15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002941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USM 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42875"/>
            <a:ext cx="153035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6500813"/>
            <a:ext cx="8501063" cy="357187"/>
          </a:xfrm>
          <a:prstGeom prst="rect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ms-MY" dirty="0"/>
          </a:p>
        </p:txBody>
      </p:sp>
      <p:sp>
        <p:nvSpPr>
          <p:cNvPr id="6" name="Rectangle 5"/>
          <p:cNvSpPr/>
          <p:nvPr/>
        </p:nvSpPr>
        <p:spPr>
          <a:xfrm>
            <a:off x="8572500" y="6500813"/>
            <a:ext cx="571500" cy="357187"/>
          </a:xfrm>
          <a:prstGeom prst="rect">
            <a:avLst/>
          </a:prstGeom>
          <a:gradFill flip="none" rotWithShape="1">
            <a:gsLst>
              <a:gs pos="0">
                <a:srgbClr val="FF6600">
                  <a:shade val="30000"/>
                  <a:satMod val="115000"/>
                </a:srgbClr>
              </a:gs>
              <a:gs pos="50000">
                <a:srgbClr val="FF6600">
                  <a:shade val="67500"/>
                  <a:satMod val="115000"/>
                </a:srgbClr>
              </a:gs>
              <a:gs pos="100000">
                <a:srgbClr val="FF66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ms-MY" dirty="0"/>
          </a:p>
        </p:txBody>
      </p:sp>
      <p:sp>
        <p:nvSpPr>
          <p:cNvPr id="7" name="Rectangle 6"/>
          <p:cNvSpPr/>
          <p:nvPr/>
        </p:nvSpPr>
        <p:spPr>
          <a:xfrm>
            <a:off x="0" y="714375"/>
            <a:ext cx="1714500" cy="7143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ms-MY" dirty="0"/>
          </a:p>
        </p:txBody>
      </p:sp>
      <p:sp>
        <p:nvSpPr>
          <p:cNvPr id="8" name="Rectangle 7"/>
          <p:cNvSpPr/>
          <p:nvPr/>
        </p:nvSpPr>
        <p:spPr>
          <a:xfrm>
            <a:off x="0" y="714375"/>
            <a:ext cx="1214438" cy="71438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ms-MY" dirty="0"/>
          </a:p>
        </p:txBody>
      </p:sp>
      <p:sp>
        <p:nvSpPr>
          <p:cNvPr id="9" name="Rectangle 8"/>
          <p:cNvSpPr/>
          <p:nvPr/>
        </p:nvSpPr>
        <p:spPr>
          <a:xfrm>
            <a:off x="0" y="6357938"/>
            <a:ext cx="8501063" cy="7143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ms-MY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5DDCD-B6FB-4B57-8E6C-8F6157B280B4}" type="datetime1">
              <a:rPr lang="en-US" smtClean="0"/>
              <a:t>10/10/2023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C8A44-8F2F-47A2-B192-7B6239FEE4C2}" type="slidenum">
              <a:rPr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994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7858125" cy="85725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ms-MY" dirty="0"/>
          </a:p>
        </p:txBody>
      </p:sp>
      <p:pic>
        <p:nvPicPr>
          <p:cNvPr id="5" name="Picture 7" descr="US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313" y="142875"/>
            <a:ext cx="7397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7929563" y="0"/>
            <a:ext cx="214312" cy="857250"/>
          </a:xfrm>
          <a:prstGeom prst="rect">
            <a:avLst/>
          </a:prstGeom>
          <a:gradFill flip="none" rotWithShape="1">
            <a:gsLst>
              <a:gs pos="0">
                <a:srgbClr val="FF6600">
                  <a:shade val="30000"/>
                  <a:satMod val="115000"/>
                </a:srgbClr>
              </a:gs>
              <a:gs pos="50000">
                <a:srgbClr val="FF6600">
                  <a:shade val="67500"/>
                  <a:satMod val="115000"/>
                </a:srgbClr>
              </a:gs>
              <a:gs pos="100000">
                <a:srgbClr val="FF66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ms-MY" dirty="0"/>
          </a:p>
        </p:txBody>
      </p:sp>
      <p:sp>
        <p:nvSpPr>
          <p:cNvPr id="7" name="Rectangle 6"/>
          <p:cNvSpPr/>
          <p:nvPr/>
        </p:nvSpPr>
        <p:spPr>
          <a:xfrm>
            <a:off x="8143875" y="642938"/>
            <a:ext cx="1000125" cy="2762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spc="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We lead</a:t>
            </a:r>
            <a:endParaRPr lang="ms-MY" sz="1200" i="1" spc="3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928688"/>
            <a:ext cx="8143875" cy="7143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ms-MY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1C000-9980-44B6-8591-00BBFEDA000F}" type="datetime1">
              <a:rPr lang="en-US" smtClean="0"/>
              <a:t>10/10/2023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04E48-DA8C-4FE7-BC5B-63A41F7DE7F9}" type="slidenum">
              <a:rPr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904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79BB1-5AE4-425A-AAFC-560F1A77F10D}" type="datetime1">
              <a:rPr lang="en-US" smtClean="0"/>
              <a:t>10/10/2023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612E6-26F3-41C9-9656-2EAF82991811}" type="slidenum">
              <a:rPr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734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7858125" cy="85725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ms-MY" dirty="0"/>
          </a:p>
        </p:txBody>
      </p:sp>
      <p:pic>
        <p:nvPicPr>
          <p:cNvPr id="5" name="Picture 7" descr="US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313" y="142875"/>
            <a:ext cx="7397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7929563" y="0"/>
            <a:ext cx="214312" cy="857250"/>
          </a:xfrm>
          <a:prstGeom prst="rect">
            <a:avLst/>
          </a:prstGeom>
          <a:gradFill flip="none" rotWithShape="1">
            <a:gsLst>
              <a:gs pos="0">
                <a:srgbClr val="FF6600">
                  <a:shade val="30000"/>
                  <a:satMod val="115000"/>
                </a:srgbClr>
              </a:gs>
              <a:gs pos="50000">
                <a:srgbClr val="FF6600">
                  <a:shade val="67500"/>
                  <a:satMod val="115000"/>
                </a:srgbClr>
              </a:gs>
              <a:gs pos="100000">
                <a:srgbClr val="FF66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ms-MY" dirty="0"/>
          </a:p>
        </p:txBody>
      </p:sp>
      <p:sp>
        <p:nvSpPr>
          <p:cNvPr id="7" name="Rectangle 6"/>
          <p:cNvSpPr/>
          <p:nvPr/>
        </p:nvSpPr>
        <p:spPr>
          <a:xfrm>
            <a:off x="8143875" y="642938"/>
            <a:ext cx="1000125" cy="2762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spc="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We lead</a:t>
            </a:r>
            <a:endParaRPr lang="ms-MY" sz="1200" i="1" spc="3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928688"/>
            <a:ext cx="8143875" cy="7143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ms-MY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58148" cy="857208"/>
          </a:xfrm>
        </p:spPr>
        <p:txBody>
          <a:bodyPr>
            <a:normAutofit/>
          </a:bodyPr>
          <a:lstStyle>
            <a:lvl1pPr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07339-772C-4ACC-B4F3-8402609D6A8E}" type="datetime1">
              <a:rPr lang="en-US" smtClean="0"/>
              <a:t>10/10/2023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E5A6F-309F-4C6F-AD29-4D33206BF820}" type="slidenum">
              <a:rPr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578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438" y="0"/>
            <a:ext cx="7858125" cy="85725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ms-MY" dirty="0"/>
          </a:p>
        </p:txBody>
      </p:sp>
      <p:pic>
        <p:nvPicPr>
          <p:cNvPr id="5" name="Picture 7" descr="US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313" y="142875"/>
            <a:ext cx="7397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7929563" y="0"/>
            <a:ext cx="214312" cy="857250"/>
          </a:xfrm>
          <a:prstGeom prst="rect">
            <a:avLst/>
          </a:prstGeom>
          <a:gradFill flip="none" rotWithShape="1">
            <a:gsLst>
              <a:gs pos="0">
                <a:srgbClr val="FF6600">
                  <a:shade val="30000"/>
                  <a:satMod val="115000"/>
                </a:srgbClr>
              </a:gs>
              <a:gs pos="50000">
                <a:srgbClr val="FF6600">
                  <a:shade val="67500"/>
                  <a:satMod val="115000"/>
                </a:srgbClr>
              </a:gs>
              <a:gs pos="100000">
                <a:srgbClr val="FF66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ms-MY" dirty="0"/>
          </a:p>
        </p:txBody>
      </p:sp>
      <p:sp>
        <p:nvSpPr>
          <p:cNvPr id="7" name="Rectangle 6"/>
          <p:cNvSpPr/>
          <p:nvPr/>
        </p:nvSpPr>
        <p:spPr>
          <a:xfrm>
            <a:off x="8143875" y="642938"/>
            <a:ext cx="1000125" cy="2762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spc="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We lead</a:t>
            </a:r>
            <a:endParaRPr lang="ms-MY" sz="1200" i="1" spc="3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928688"/>
            <a:ext cx="8143875" cy="7143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ms-MY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6BF6A-E2D9-4A6E-8AB5-76B8FB856D46}" type="datetime1">
              <a:rPr lang="en-US" smtClean="0"/>
              <a:t>10/10/2023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AD8C8-C38C-49EB-AA4A-6CEEED6E67EA}" type="slidenum">
              <a:rPr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431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7858125" cy="85725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ms-MY" dirty="0"/>
          </a:p>
        </p:txBody>
      </p:sp>
      <p:pic>
        <p:nvPicPr>
          <p:cNvPr id="6" name="Picture 7" descr="US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313" y="142875"/>
            <a:ext cx="7397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7929563" y="0"/>
            <a:ext cx="214312" cy="857250"/>
          </a:xfrm>
          <a:prstGeom prst="rect">
            <a:avLst/>
          </a:prstGeom>
          <a:gradFill flip="none" rotWithShape="1">
            <a:gsLst>
              <a:gs pos="0">
                <a:srgbClr val="FF6600">
                  <a:shade val="30000"/>
                  <a:satMod val="115000"/>
                </a:srgbClr>
              </a:gs>
              <a:gs pos="50000">
                <a:srgbClr val="FF6600">
                  <a:shade val="67500"/>
                  <a:satMod val="115000"/>
                </a:srgbClr>
              </a:gs>
              <a:gs pos="100000">
                <a:srgbClr val="FF66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ms-MY" dirty="0"/>
          </a:p>
        </p:txBody>
      </p:sp>
      <p:sp>
        <p:nvSpPr>
          <p:cNvPr id="8" name="Rectangle 7"/>
          <p:cNvSpPr/>
          <p:nvPr/>
        </p:nvSpPr>
        <p:spPr>
          <a:xfrm>
            <a:off x="8143875" y="642938"/>
            <a:ext cx="1000125" cy="2762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spc="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We lead</a:t>
            </a:r>
            <a:endParaRPr lang="ms-MY" sz="1200" i="1" spc="3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928688"/>
            <a:ext cx="8143875" cy="7143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ms-MY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1896D-943B-4827-BCAD-BF1908DCD1E6}" type="datetime1">
              <a:rPr lang="en-US" smtClean="0"/>
              <a:t>10/10/2023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A5BC2-1662-41DE-AA99-8A55357BBA8A}" type="slidenum">
              <a:rPr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074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7858125" cy="85725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ms-MY" dirty="0"/>
          </a:p>
        </p:txBody>
      </p:sp>
      <p:pic>
        <p:nvPicPr>
          <p:cNvPr id="8" name="Picture 7" descr="US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313" y="142875"/>
            <a:ext cx="7397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7929563" y="0"/>
            <a:ext cx="214312" cy="857250"/>
          </a:xfrm>
          <a:prstGeom prst="rect">
            <a:avLst/>
          </a:prstGeom>
          <a:gradFill flip="none" rotWithShape="1">
            <a:gsLst>
              <a:gs pos="0">
                <a:srgbClr val="FF6600">
                  <a:shade val="30000"/>
                  <a:satMod val="115000"/>
                </a:srgbClr>
              </a:gs>
              <a:gs pos="50000">
                <a:srgbClr val="FF6600">
                  <a:shade val="67500"/>
                  <a:satMod val="115000"/>
                </a:srgbClr>
              </a:gs>
              <a:gs pos="100000">
                <a:srgbClr val="FF66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ms-MY" dirty="0"/>
          </a:p>
        </p:txBody>
      </p:sp>
      <p:sp>
        <p:nvSpPr>
          <p:cNvPr id="10" name="Rectangle 9"/>
          <p:cNvSpPr/>
          <p:nvPr/>
        </p:nvSpPr>
        <p:spPr>
          <a:xfrm>
            <a:off x="8143875" y="642938"/>
            <a:ext cx="1000125" cy="2762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spc="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We lead</a:t>
            </a:r>
            <a:endParaRPr lang="ms-MY" sz="1200" i="1" spc="3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928688"/>
            <a:ext cx="8143875" cy="7143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ms-MY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B4879-B6C8-457C-B817-A8804C4B94E6}" type="datetime1">
              <a:rPr lang="en-US" smtClean="0"/>
              <a:t>10/10/2023</a:t>
            </a:fld>
            <a:endParaRPr lang="en-US" dirty="0"/>
          </a:p>
        </p:txBody>
      </p:sp>
      <p:sp>
        <p:nvSpPr>
          <p:cNvPr id="13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9FFB1-423B-42D5-A51E-BF095A5F170C}" type="slidenum">
              <a:rPr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547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7858125" cy="85725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ms-MY" dirty="0"/>
          </a:p>
        </p:txBody>
      </p:sp>
      <p:pic>
        <p:nvPicPr>
          <p:cNvPr id="4" name="Picture 7" descr="US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313" y="142875"/>
            <a:ext cx="7397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7929563" y="0"/>
            <a:ext cx="214312" cy="857250"/>
          </a:xfrm>
          <a:prstGeom prst="rect">
            <a:avLst/>
          </a:prstGeom>
          <a:gradFill flip="none" rotWithShape="1">
            <a:gsLst>
              <a:gs pos="0">
                <a:srgbClr val="FF6600">
                  <a:shade val="30000"/>
                  <a:satMod val="115000"/>
                </a:srgbClr>
              </a:gs>
              <a:gs pos="50000">
                <a:srgbClr val="FF6600">
                  <a:shade val="67500"/>
                  <a:satMod val="115000"/>
                </a:srgbClr>
              </a:gs>
              <a:gs pos="100000">
                <a:srgbClr val="FF66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ms-MY" dirty="0"/>
          </a:p>
        </p:txBody>
      </p:sp>
      <p:sp>
        <p:nvSpPr>
          <p:cNvPr id="6" name="Rectangle 5"/>
          <p:cNvSpPr/>
          <p:nvPr/>
        </p:nvSpPr>
        <p:spPr>
          <a:xfrm>
            <a:off x="8143875" y="642938"/>
            <a:ext cx="1000125" cy="2762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spc="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We lead</a:t>
            </a:r>
            <a:endParaRPr lang="ms-MY" sz="1200" i="1" spc="3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928688"/>
            <a:ext cx="8143875" cy="7143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ms-MY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BA22C-0EF5-4AAC-A3E6-08F6C2E7CCD9}" type="datetime1">
              <a:rPr lang="en-US" smtClean="0"/>
              <a:t>10/10/2023</a:t>
            </a:fld>
            <a:endParaRPr lang="en-US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877A2-6E52-40E4-A877-BC79E21B3782}" type="slidenum">
              <a:rPr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618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7858125" cy="85725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ms-MY" dirty="0"/>
          </a:p>
        </p:txBody>
      </p:sp>
      <p:pic>
        <p:nvPicPr>
          <p:cNvPr id="3" name="Picture 7" descr="US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313" y="142875"/>
            <a:ext cx="7397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929563" y="0"/>
            <a:ext cx="214312" cy="857250"/>
          </a:xfrm>
          <a:prstGeom prst="rect">
            <a:avLst/>
          </a:prstGeom>
          <a:gradFill flip="none" rotWithShape="1">
            <a:gsLst>
              <a:gs pos="0">
                <a:srgbClr val="FF6600">
                  <a:shade val="30000"/>
                  <a:satMod val="115000"/>
                </a:srgbClr>
              </a:gs>
              <a:gs pos="50000">
                <a:srgbClr val="FF6600">
                  <a:shade val="67500"/>
                  <a:satMod val="115000"/>
                </a:srgbClr>
              </a:gs>
              <a:gs pos="100000">
                <a:srgbClr val="FF66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ms-MY" dirty="0"/>
          </a:p>
        </p:txBody>
      </p:sp>
      <p:sp>
        <p:nvSpPr>
          <p:cNvPr id="5" name="Rectangle 4"/>
          <p:cNvSpPr/>
          <p:nvPr/>
        </p:nvSpPr>
        <p:spPr>
          <a:xfrm>
            <a:off x="8143875" y="642938"/>
            <a:ext cx="1000125" cy="2762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spc="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We lead</a:t>
            </a:r>
            <a:endParaRPr lang="ms-MY" sz="1200" i="1" spc="3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928688"/>
            <a:ext cx="8143875" cy="7143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ms-MY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E6146-FDB7-4396-AEF4-364A5A70B1AF}" type="datetime1">
              <a:rPr lang="en-US" smtClean="0"/>
              <a:t>10/10/2023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D47F6-C01E-4FD0-933E-CF6AE21A3AF6}" type="slidenum">
              <a:rPr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929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7858125" cy="85725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ms-MY" dirty="0"/>
          </a:p>
        </p:txBody>
      </p:sp>
      <p:pic>
        <p:nvPicPr>
          <p:cNvPr id="6" name="Picture 7" descr="US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313" y="142875"/>
            <a:ext cx="7397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7929563" y="0"/>
            <a:ext cx="214312" cy="857250"/>
          </a:xfrm>
          <a:prstGeom prst="rect">
            <a:avLst/>
          </a:prstGeom>
          <a:gradFill flip="none" rotWithShape="1">
            <a:gsLst>
              <a:gs pos="0">
                <a:srgbClr val="FF6600">
                  <a:shade val="30000"/>
                  <a:satMod val="115000"/>
                </a:srgbClr>
              </a:gs>
              <a:gs pos="50000">
                <a:srgbClr val="FF6600">
                  <a:shade val="67500"/>
                  <a:satMod val="115000"/>
                </a:srgbClr>
              </a:gs>
              <a:gs pos="100000">
                <a:srgbClr val="FF66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ms-MY" dirty="0"/>
          </a:p>
        </p:txBody>
      </p:sp>
      <p:sp>
        <p:nvSpPr>
          <p:cNvPr id="8" name="Rectangle 7"/>
          <p:cNvSpPr/>
          <p:nvPr/>
        </p:nvSpPr>
        <p:spPr>
          <a:xfrm>
            <a:off x="8143875" y="642938"/>
            <a:ext cx="1000125" cy="2762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spc="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We lead</a:t>
            </a:r>
            <a:endParaRPr lang="ms-MY" sz="1200" i="1" spc="3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928688"/>
            <a:ext cx="8143875" cy="7143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ms-MY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ED044-4E92-4333-9C1A-9BF11DCAB5E6}" type="datetime1">
              <a:rPr lang="en-US" smtClean="0"/>
              <a:t>10/10/2023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F39F7-655F-490B-9768-DA500042A90C}" type="slidenum">
              <a:rPr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449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7858125" cy="85725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ms-MY" dirty="0"/>
          </a:p>
        </p:txBody>
      </p:sp>
      <p:pic>
        <p:nvPicPr>
          <p:cNvPr id="6" name="Picture 7" descr="US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313" y="142875"/>
            <a:ext cx="7397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7929563" y="0"/>
            <a:ext cx="214312" cy="857250"/>
          </a:xfrm>
          <a:prstGeom prst="rect">
            <a:avLst/>
          </a:prstGeom>
          <a:gradFill flip="none" rotWithShape="1">
            <a:gsLst>
              <a:gs pos="0">
                <a:srgbClr val="FF6600">
                  <a:shade val="30000"/>
                  <a:satMod val="115000"/>
                </a:srgbClr>
              </a:gs>
              <a:gs pos="50000">
                <a:srgbClr val="FF6600">
                  <a:shade val="67500"/>
                  <a:satMod val="115000"/>
                </a:srgbClr>
              </a:gs>
              <a:gs pos="100000">
                <a:srgbClr val="FF66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ms-MY" dirty="0"/>
          </a:p>
        </p:txBody>
      </p:sp>
      <p:sp>
        <p:nvSpPr>
          <p:cNvPr id="8" name="Rectangle 7"/>
          <p:cNvSpPr/>
          <p:nvPr/>
        </p:nvSpPr>
        <p:spPr>
          <a:xfrm>
            <a:off x="8143875" y="642938"/>
            <a:ext cx="1000125" cy="2762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spc="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We lead</a:t>
            </a:r>
            <a:endParaRPr lang="ms-MY" sz="1200" i="1" spc="3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928688"/>
            <a:ext cx="8143875" cy="7143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ms-MY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B348A-C2AA-4115-9021-97E53A0A9FC3}" type="datetime1">
              <a:rPr lang="en-US" smtClean="0"/>
              <a:t>10/10/2023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AD4AC-158C-4C9C-880D-512A31156DDC}" type="slidenum">
              <a:rPr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107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C861EE4-2586-4AB4-B7A0-AB7EC2B1E47C}" type="datetime1">
              <a:rPr lang="en-US" smtClean="0"/>
              <a:t>10/10/2023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7236F01-6668-4BAD-A71B-E67F73865A45}" type="slidenum">
              <a:rPr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70" r:id="rId11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68812" y="3889021"/>
            <a:ext cx="8570069" cy="2175908"/>
          </a:xfrm>
          <a:effectLst>
            <a:softEdge rad="63500"/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en-MY" altLang="zh-CN" sz="1800" b="1" dirty="0">
              <a:solidFill>
                <a:srgbClr val="002060"/>
              </a:solidFill>
              <a:latin typeface="Nunito" pitchFamily="2" charset="0"/>
              <a:ea typeface="Tahoma" pitchFamily="34" charset="0"/>
              <a:cs typeface="Tahoma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pt-BR" altLang="zh-CN" sz="1800" b="1" u="sng" dirty="0">
                <a:solidFill>
                  <a:srgbClr val="002060"/>
                </a:solidFill>
                <a:latin typeface="Nunito" pitchFamily="2" charset="0"/>
                <a:ea typeface="Tahoma" pitchFamily="34" charset="0"/>
                <a:cs typeface="Tahoma" pitchFamily="34" charset="0"/>
              </a:rPr>
              <a:t>K. A. Bala</a:t>
            </a:r>
            <a:r>
              <a:rPr lang="en-US" sz="1800" b="1" i="1" baseline="30000" dirty="0">
                <a:solidFill>
                  <a:srgbClr val="002060"/>
                </a:solidFill>
                <a:latin typeface="Nunito" pitchFamily="2" charset="0"/>
                <a:ea typeface="Tahoma" pitchFamily="34" charset="0"/>
                <a:cs typeface="Tahoma" pitchFamily="34" charset="0"/>
              </a:rPr>
              <a:t>1</a:t>
            </a:r>
            <a:r>
              <a:rPr lang="pt-BR" altLang="zh-CN" sz="1800" b="1" dirty="0">
                <a:solidFill>
                  <a:srgbClr val="002060"/>
                </a:solidFill>
                <a:latin typeface="Nunito" pitchFamily="2" charset="0"/>
                <a:ea typeface="Tahoma" pitchFamily="34" charset="0"/>
                <a:cs typeface="Tahoma" pitchFamily="34" charset="0"/>
              </a:rPr>
              <a:t>, M R Omar</a:t>
            </a:r>
            <a:r>
              <a:rPr lang="en-US" sz="1800" b="1" i="1" baseline="30000" dirty="0">
                <a:solidFill>
                  <a:srgbClr val="002060"/>
                </a:solidFill>
                <a:latin typeface="Nunito" pitchFamily="2" charset="0"/>
                <a:ea typeface="Tahoma" pitchFamily="34" charset="0"/>
                <a:cs typeface="Tahoma" pitchFamily="34" charset="0"/>
              </a:rPr>
              <a:t>1</a:t>
            </a:r>
            <a:r>
              <a:rPr lang="pt-BR" altLang="zh-CN" sz="1800" b="1" dirty="0">
                <a:solidFill>
                  <a:srgbClr val="002060"/>
                </a:solidFill>
                <a:latin typeface="Nunito" pitchFamily="2" charset="0"/>
                <a:ea typeface="Tahoma" pitchFamily="34" charset="0"/>
                <a:cs typeface="Tahoma" pitchFamily="34" charset="0"/>
              </a:rPr>
              <a:t>,</a:t>
            </a:r>
          </a:p>
          <a:p>
            <a:pPr fontAlgn="auto">
              <a:spcAft>
                <a:spcPts val="0"/>
              </a:spcAft>
              <a:defRPr/>
            </a:pPr>
            <a:endParaRPr lang="en-US" sz="1800" b="1" baseline="30000" dirty="0">
              <a:solidFill>
                <a:srgbClr val="002060"/>
              </a:solidFill>
              <a:latin typeface="Nunito" pitchFamily="2" charset="0"/>
              <a:ea typeface="Tahoma" pitchFamily="34" charset="0"/>
              <a:cs typeface="Tahoma" pitchFamily="34" charset="0"/>
            </a:endParaRPr>
          </a:p>
          <a:p>
            <a:pPr lvl="1" algn="l" fontAlgn="auto">
              <a:spcAft>
                <a:spcPts val="0"/>
              </a:spcAft>
              <a:defRPr/>
            </a:pPr>
            <a:r>
              <a:rPr lang="en-US" sz="1400" b="1" i="1" baseline="30000" dirty="0">
                <a:solidFill>
                  <a:srgbClr val="002060"/>
                </a:solidFill>
                <a:latin typeface="Nunito" pitchFamily="2" charset="0"/>
                <a:ea typeface="Tahoma" pitchFamily="34" charset="0"/>
                <a:cs typeface="Tahoma" pitchFamily="34" charset="0"/>
              </a:rPr>
              <a:t>1</a:t>
            </a:r>
            <a:r>
              <a:rPr lang="en-US" sz="1400" b="1" i="1" dirty="0">
                <a:solidFill>
                  <a:srgbClr val="002060"/>
                </a:solidFill>
                <a:latin typeface="Nunito" pitchFamily="2" charset="0"/>
                <a:ea typeface="Tahoma" pitchFamily="34" charset="0"/>
                <a:cs typeface="Tahoma" pitchFamily="34" charset="0"/>
              </a:rPr>
              <a:t>School of Physics, </a:t>
            </a:r>
            <a:r>
              <a:rPr lang="en-MY" sz="1400" b="1" i="1" dirty="0" err="1">
                <a:solidFill>
                  <a:srgbClr val="002060"/>
                </a:solidFill>
                <a:latin typeface="Nunito" pitchFamily="2" charset="0"/>
                <a:ea typeface="Tahoma" pitchFamily="34" charset="0"/>
                <a:cs typeface="Tahoma" pitchFamily="34" charset="0"/>
              </a:rPr>
              <a:t>Universiti</a:t>
            </a:r>
            <a:r>
              <a:rPr lang="en-US" sz="1400" b="1" i="1" dirty="0">
                <a:solidFill>
                  <a:srgbClr val="002060"/>
                </a:solidFill>
                <a:latin typeface="Nunito" pitchFamily="2" charset="0"/>
                <a:ea typeface="Tahoma" pitchFamily="34" charset="0"/>
                <a:cs typeface="Tahoma" pitchFamily="34" charset="0"/>
              </a:rPr>
              <a:t> Sains Malaysia</a:t>
            </a:r>
          </a:p>
          <a:p>
            <a:pPr algn="l" fontAlgn="auto">
              <a:spcAft>
                <a:spcPts val="0"/>
              </a:spcAft>
              <a:defRPr/>
            </a:pPr>
            <a:endParaRPr lang="en-US" sz="1600" b="1" i="1" dirty="0">
              <a:solidFill>
                <a:srgbClr val="002060"/>
              </a:solidFill>
              <a:latin typeface="Nunito" pitchFamily="2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0939EF-D0ED-487D-9291-437877AC6C50}"/>
              </a:ext>
            </a:extLst>
          </p:cNvPr>
          <p:cNvSpPr txBox="1"/>
          <p:nvPr/>
        </p:nvSpPr>
        <p:spPr>
          <a:xfrm>
            <a:off x="1" y="6524950"/>
            <a:ext cx="84959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600" dirty="0">
                <a:solidFill>
                  <a:schemeClr val="bg1"/>
                </a:solidFill>
                <a:latin typeface="+mn-lt"/>
              </a:rPr>
              <a:t>iNuSTEC2023 |  10 October 2023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F4BE12C-9E9A-40A1-BF41-C4E604E02A43}"/>
              </a:ext>
            </a:extLst>
          </p:cNvPr>
          <p:cNvGrpSpPr/>
          <p:nvPr/>
        </p:nvGrpSpPr>
        <p:grpSpPr>
          <a:xfrm>
            <a:off x="0" y="976004"/>
            <a:ext cx="9143999" cy="2913017"/>
            <a:chOff x="0" y="880853"/>
            <a:chExt cx="9143999" cy="2913017"/>
          </a:xfrm>
        </p:grpSpPr>
        <p:pic>
          <p:nvPicPr>
            <p:cNvPr id="1026" name="Picture 2" descr="C:\Users\Ehsan\Desktop\IO\logo-baru-USM-Copy-2.jpg"/>
            <p:cNvPicPr>
              <a:picLocks noChangeAspect="1" noChangeArrowheads="1"/>
            </p:cNvPicPr>
            <p:nvPr/>
          </p:nvPicPr>
          <p:blipFill>
            <a:blip r:embed="rId2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119" y="880853"/>
              <a:ext cx="8333762" cy="29130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Subtitle 6">
              <a:extLst>
                <a:ext uri="{FF2B5EF4-FFF2-40B4-BE49-F238E27FC236}">
                  <a16:creationId xmlns:a16="http://schemas.microsoft.com/office/drawing/2014/main" id="{115A2679-AE62-441A-B0B9-E6A1421A676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0" y="1379281"/>
              <a:ext cx="9143999" cy="1954568"/>
            </a:xfrm>
            <a:prstGeom prst="rect">
              <a:avLst/>
            </a:prstGeom>
            <a:noFill/>
            <a:ln>
              <a:noFill/>
            </a:ln>
            <a:effectLst>
              <a:softEdge rad="63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lvl1pPr marL="0" indent="0" algn="ctr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Aft>
                  <a:spcPts val="0"/>
                </a:spcAft>
                <a:defRPr/>
              </a:pPr>
              <a:r>
                <a:rPr lang="en-MY" sz="40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unito" pitchFamily="2" charset="0"/>
                  <a:ea typeface="Tahoma" pitchFamily="34" charset="0"/>
                  <a:cs typeface="Tahoma" pitchFamily="34" charset="0"/>
                </a:rPr>
                <a:t>Probabilistic Approach of Solving Burnup problems</a:t>
              </a:r>
              <a:r>
                <a:rPr lang="en-US" sz="40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unito" pitchFamily="2" charset="0"/>
                  <a:ea typeface="Tahoma" pitchFamily="34" charset="0"/>
                  <a:cs typeface="Tahoma" pitchFamily="34" charset="0"/>
                </a:rPr>
                <a:t>.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32711-1EBA-43A1-B8FA-64C40F31D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b="1" dirty="0"/>
              <a:t>Table 1: Sample Calculations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243F9C4-8B48-BBC4-6E3A-9826AED21B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1654383"/>
              </p:ext>
            </p:extLst>
          </p:nvPr>
        </p:nvGraphicFramePr>
        <p:xfrm>
          <a:off x="192506" y="1275347"/>
          <a:ext cx="8662738" cy="54461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29699">
                  <a:extLst>
                    <a:ext uri="{9D8B030D-6E8A-4147-A177-3AD203B41FA5}">
                      <a16:colId xmlns:a16="http://schemas.microsoft.com/office/drawing/2014/main" val="304675834"/>
                    </a:ext>
                  </a:extLst>
                </a:gridCol>
                <a:gridCol w="1433541">
                  <a:extLst>
                    <a:ext uri="{9D8B030D-6E8A-4147-A177-3AD203B41FA5}">
                      <a16:colId xmlns:a16="http://schemas.microsoft.com/office/drawing/2014/main" val="1197285048"/>
                    </a:ext>
                  </a:extLst>
                </a:gridCol>
                <a:gridCol w="1432580">
                  <a:extLst>
                    <a:ext uri="{9D8B030D-6E8A-4147-A177-3AD203B41FA5}">
                      <a16:colId xmlns:a16="http://schemas.microsoft.com/office/drawing/2014/main" val="863968163"/>
                    </a:ext>
                  </a:extLst>
                </a:gridCol>
                <a:gridCol w="1509445">
                  <a:extLst>
                    <a:ext uri="{9D8B030D-6E8A-4147-A177-3AD203B41FA5}">
                      <a16:colId xmlns:a16="http://schemas.microsoft.com/office/drawing/2014/main" val="564848346"/>
                    </a:ext>
                  </a:extLst>
                </a:gridCol>
                <a:gridCol w="1432580">
                  <a:extLst>
                    <a:ext uri="{9D8B030D-6E8A-4147-A177-3AD203B41FA5}">
                      <a16:colId xmlns:a16="http://schemas.microsoft.com/office/drawing/2014/main" val="2713622438"/>
                    </a:ext>
                  </a:extLst>
                </a:gridCol>
                <a:gridCol w="1424893">
                  <a:extLst>
                    <a:ext uri="{9D8B030D-6E8A-4147-A177-3AD203B41FA5}">
                      <a16:colId xmlns:a16="http://schemas.microsoft.com/office/drawing/2014/main" val="1509991678"/>
                    </a:ext>
                  </a:extLst>
                </a:gridCol>
              </a:tblGrid>
              <a:tr h="12562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>
                          <a:effectLst/>
                        </a:rPr>
                        <a:t>Sample</a:t>
                      </a:r>
                      <a:endParaRPr lang="en-GB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>
                          <a:effectLst/>
                        </a:rPr>
                        <a:t>Total Nuclides</a:t>
                      </a:r>
                      <a:endParaRPr lang="en-GB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>
                          <a:effectLst/>
                        </a:rPr>
                        <a:t>Nuclides Involved</a:t>
                      </a:r>
                      <a:endParaRPr lang="en-GB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>
                          <a:effectLst/>
                        </a:rPr>
                        <a:t>Initial Concentrations (mol)</a:t>
                      </a:r>
                      <a:endParaRPr lang="en-GB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>
                          <a:effectLst/>
                        </a:rPr>
                        <a:t>Reaction rates</a:t>
                      </a:r>
                      <a:endParaRPr lang="en-GB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>
                          <a:effectLst/>
                        </a:rPr>
                        <a:t>Time Step (sec)</a:t>
                      </a:r>
                      <a:endParaRPr lang="en-GB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53975596"/>
                  </a:ext>
                </a:extLst>
              </a:tr>
              <a:tr h="16773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>
                          <a:effectLst/>
                        </a:rPr>
                        <a:t>1</a:t>
                      </a:r>
                      <a:endParaRPr lang="en-GB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>
                          <a:effectLst/>
                        </a:rPr>
                        <a:t>1489 (150,250)</a:t>
                      </a:r>
                      <a:endParaRPr lang="en-GB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>
                          <a:effectLst/>
                        </a:rPr>
                        <a:t>U-235, U-2380</a:t>
                      </a:r>
                      <a:endParaRPr lang="en-GB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>
                          <a:effectLst/>
                        </a:rPr>
                        <a:t>U-235: 0.1, U-238: 0.9</a:t>
                      </a:r>
                      <a:endParaRPr lang="en-GB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>
                          <a:effectLst/>
                        </a:rPr>
                        <a:t>(n, a:1E-4, n, gamma:1E-4, fission:1E-5)</a:t>
                      </a:r>
                      <a:endParaRPr lang="en-GB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>
                          <a:effectLst/>
                        </a:rPr>
                        <a:t>8.64E4</a:t>
                      </a:r>
                      <a:endParaRPr lang="en-GB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88846011"/>
                  </a:ext>
                </a:extLst>
              </a:tr>
              <a:tr h="16773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>
                          <a:effectLst/>
                        </a:rPr>
                        <a:t>2</a:t>
                      </a:r>
                      <a:endParaRPr lang="en-GB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>
                          <a:effectLst/>
                        </a:rPr>
                        <a:t>1603 (150,264)</a:t>
                      </a:r>
                      <a:endParaRPr lang="en-GB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>
                          <a:effectLst/>
                        </a:rPr>
                        <a:t>U-235, U-238</a:t>
                      </a:r>
                      <a:endParaRPr lang="en-GB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>
                          <a:effectLst/>
                        </a:rPr>
                        <a:t>U-235: 0.1, U-238: 0.9</a:t>
                      </a:r>
                      <a:endParaRPr lang="en-GB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>
                          <a:effectLst/>
                        </a:rPr>
                        <a:t>(n, a:1E-4, n, gamma:1E-4, fission:1E-5)</a:t>
                      </a:r>
                      <a:endParaRPr lang="en-GB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>
                          <a:effectLst/>
                        </a:rPr>
                        <a:t>8.64E6</a:t>
                      </a:r>
                      <a:endParaRPr lang="en-GB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21435209"/>
                  </a:ext>
                </a:extLst>
              </a:tr>
              <a:tr h="8351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>
                          <a:effectLst/>
                        </a:rPr>
                        <a:t>3</a:t>
                      </a:r>
                      <a:endParaRPr lang="en-GB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>
                          <a:effectLst/>
                        </a:rPr>
                        <a:t>1632 (137,237)</a:t>
                      </a:r>
                      <a:endParaRPr lang="en-GB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>
                          <a:effectLst/>
                        </a:rPr>
                        <a:t>Np-237</a:t>
                      </a:r>
                      <a:endParaRPr lang="en-GB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>
                          <a:effectLst/>
                        </a:rPr>
                        <a:t>Np-237: 1.0</a:t>
                      </a:r>
                      <a:endParaRPr lang="en-GB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>
                          <a:effectLst/>
                        </a:rPr>
                        <a:t>Pure Decay</a:t>
                      </a:r>
                      <a:endParaRPr lang="en-GB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</a:rPr>
                        <a:t>1E13</a:t>
                      </a:r>
                      <a:endParaRPr lang="en-GB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82098682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90C05E-90AC-4010-B421-25C5AA21A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EE5A6F-309F-4C6F-AD29-4D33206BF820}" type="slidenum">
              <a:rPr lang="en-MY" smtClean="0"/>
              <a:pPr>
                <a:defRPr/>
              </a:pPr>
              <a:t>10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623772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F3DA3C0D-0699-5726-415E-717DFCE85EA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28499" y="1166018"/>
                <a:ext cx="8487003" cy="5190332"/>
              </a:xfrm>
            </p:spPr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endParaRPr lang="en-GB" sz="2400" b="1" dirty="0">
                  <a:effectLst/>
                  <a:ea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GB" sz="2400" b="1" dirty="0">
                    <a:effectLst/>
                    <a:ea typeface="Calibri" panose="020F0502020204030204" pitchFamily="34" charset="0"/>
                  </a:rPr>
                  <a:t>Figure 1</a:t>
                </a:r>
                <a:r>
                  <a:rPr lang="en-GB" sz="2400" b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: Relative error versus sample 1 after  </a:t>
                </a:r>
                <a14:m>
                  <m:oMath xmlns:m="http://schemas.openxmlformats.org/officeDocument/2006/math">
                    <m:r>
                      <a:rPr lang="en-GB" sz="2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𝟖</m:t>
                    </m:r>
                    <m:r>
                      <a:rPr lang="en-GB" sz="2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GB" sz="2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𝟔𝟒</m:t>
                    </m:r>
                    <m:r>
                      <a:rPr lang="en-GB" sz="2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</m:t>
                    </m:r>
                    <m:sSup>
                      <m:sSupPr>
                        <m:ctrlPr>
                          <a:rPr lang="en-GB" sz="2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</m:t>
                        </m:r>
                      </m:e>
                      <m:sup>
                        <m:r>
                          <a:rPr lang="en-GB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sup>
                    </m:sSup>
                    <m:r>
                      <a:rPr lang="en-GB" sz="2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𝒔𝒆𝒄</m:t>
                    </m:r>
                  </m:oMath>
                </a14:m>
                <a:r>
                  <a:rPr lang="en-GB" sz="2400" b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  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400" b="1" dirty="0">
                  <a:solidFill>
                    <a:srgbClr val="000000"/>
                  </a:solidFill>
                  <a:ea typeface="Calibri" panose="020F050202020403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GB" sz="2400" b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The results obtained show 224 nuclides with non-zero concentration. 16 nuclides with negative CRAM concentration, and these nuclides have a zero concentration on CNUCTRAN. 1249 nuclides with both zero CRAM and CNUCTRAN concentration.</a:t>
                </a:r>
                <a:endParaRPr lang="en-MY" sz="2400" b="1" dirty="0"/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F3DA3C0D-0699-5726-415E-717DFCE85E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8499" y="1166018"/>
                <a:ext cx="8487003" cy="5190332"/>
              </a:xfrm>
              <a:blipFill>
                <a:blip r:embed="rId3"/>
                <a:stretch>
                  <a:fillRect l="-10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80832711-1EBA-43A1-B8FA-64C40F31D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858148" cy="857208"/>
          </a:xfrm>
        </p:spPr>
        <p:txBody>
          <a:bodyPr wrap="square" anchor="ctr">
            <a:normAutofit/>
          </a:bodyPr>
          <a:lstStyle/>
          <a:p>
            <a:r>
              <a:rPr lang="en-MY" b="1" dirty="0"/>
              <a:t>Sample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90C05E-90AC-4010-B421-25C5AA21A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B3EE5A6F-309F-4C6F-AD29-4D33206BF820}" type="slidenum">
              <a:rPr lang="en-MY" smtClean="0"/>
              <a:pPr>
                <a:spcAft>
                  <a:spcPts val="600"/>
                </a:spcAft>
                <a:defRPr/>
              </a:pPr>
              <a:t>11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58488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graph of red triangles&#10;&#10;Description automatically generated">
            <a:extLst>
              <a:ext uri="{FF2B5EF4-FFF2-40B4-BE49-F238E27FC236}">
                <a16:creationId xmlns:a16="http://schemas.microsoft.com/office/drawing/2014/main" id="{EB9F7D5B-D90D-6A56-6994-7965FEE0FB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165225"/>
            <a:ext cx="8470232" cy="555625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832711-1EBA-43A1-B8FA-64C40F31D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858148" cy="857208"/>
          </a:xfrm>
        </p:spPr>
        <p:txBody>
          <a:bodyPr wrap="square" anchor="ctr">
            <a:normAutofit/>
          </a:bodyPr>
          <a:lstStyle/>
          <a:p>
            <a:r>
              <a:rPr lang="en-MY" b="1" dirty="0"/>
              <a:t>fig 1 of Sample 1 (cont.)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90C05E-90AC-4010-B421-25C5AA21A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B3EE5A6F-309F-4C6F-AD29-4D33206BF820}" type="slidenum">
              <a:rPr lang="en-MY" smtClean="0"/>
              <a:pPr>
                <a:spcAft>
                  <a:spcPts val="600"/>
                </a:spcAft>
                <a:defRPr/>
              </a:pPr>
              <a:t>12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7983438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F3DA3C0D-0699-5726-415E-717DFCE85EA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28498" y="1166018"/>
                <a:ext cx="8487003" cy="5190332"/>
              </a:xfrm>
            </p:spPr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endParaRPr lang="en-GB" sz="2400" b="1" dirty="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GB" sz="2400" b="1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Figure 2: Relative error versus </a:t>
                </a:r>
                <a:r>
                  <a:rPr lang="en-GB" sz="2400" b="1" i="1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sample II</a:t>
                </a:r>
                <a:r>
                  <a:rPr lang="en-GB" sz="2400" b="1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after  </a:t>
                </a:r>
                <a14:m>
                  <m:oMath xmlns:m="http://schemas.openxmlformats.org/officeDocument/2006/math">
                    <m:r>
                      <a:rPr lang="en-GB" sz="2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𝟖</m:t>
                    </m:r>
                    <m:r>
                      <a:rPr lang="en-GB" sz="2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GB" sz="2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𝟔𝟒</m:t>
                    </m:r>
                    <m:r>
                      <a:rPr lang="en-GB" sz="2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×</m:t>
                    </m:r>
                    <m:sSup>
                      <m:sSupPr>
                        <m:ctrlPr>
                          <a:rPr lang="en-GB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GB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e>
                      <m:sup>
                        <m:r>
                          <a:rPr lang="en-GB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sup>
                    </m:sSup>
                    <m:r>
                      <a:rPr lang="en-GB" sz="2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𝒔𝒆𝒄</m:t>
                    </m:r>
                  </m:oMath>
                </a14:m>
                <a:r>
                  <a:rPr lang="en-GB" sz="2400" b="1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sz="2400" b="1" dirty="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GB" sz="2400" b="1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 results obtained show 224 nuclides with non-zero concentration. 25 nuclides with negative CRAM concentration, and these nuclides have zero concentration on CNUCTRAN. 1354 nuclides with zero concentration on both two methods.</a:t>
                </a:r>
              </a:p>
              <a:p>
                <a:pPr marL="0" indent="0">
                  <a:buNone/>
                </a:pPr>
                <a:endParaRPr lang="en-MY" sz="2400" b="1" dirty="0"/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F3DA3C0D-0699-5726-415E-717DFCE85E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8498" y="1166018"/>
                <a:ext cx="8487003" cy="5190332"/>
              </a:xfrm>
              <a:blipFill>
                <a:blip r:embed="rId3"/>
                <a:stretch>
                  <a:fillRect l="-10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80832711-1EBA-43A1-B8FA-64C40F31D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858148" cy="857208"/>
          </a:xfrm>
        </p:spPr>
        <p:txBody>
          <a:bodyPr wrap="square" anchor="ctr">
            <a:normAutofit/>
          </a:bodyPr>
          <a:lstStyle/>
          <a:p>
            <a:r>
              <a:rPr lang="en-MY" b="1" dirty="0"/>
              <a:t>Sample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90C05E-90AC-4010-B421-25C5AA21A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B3EE5A6F-309F-4C6F-AD29-4D33206BF820}" type="slidenum">
              <a:rPr lang="en-MY" smtClean="0"/>
              <a:pPr>
                <a:spcAft>
                  <a:spcPts val="600"/>
                </a:spcAft>
                <a:defRPr/>
              </a:pPr>
              <a:t>13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354958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graph of red dots&#10;&#10;Description automatically generated">
            <a:extLst>
              <a:ext uri="{FF2B5EF4-FFF2-40B4-BE49-F238E27FC236}">
                <a16:creationId xmlns:a16="http://schemas.microsoft.com/office/drawing/2014/main" id="{2530543A-6C5F-7CB7-3404-66E1B93630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165225"/>
            <a:ext cx="8470232" cy="5692775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832711-1EBA-43A1-B8FA-64C40F31D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858148" cy="857208"/>
          </a:xfrm>
        </p:spPr>
        <p:txBody>
          <a:bodyPr wrap="square" anchor="ctr">
            <a:normAutofit/>
          </a:bodyPr>
          <a:lstStyle/>
          <a:p>
            <a:r>
              <a:rPr lang="en-MY" b="1" dirty="0"/>
              <a:t>Fig 2 of sample 2 (cont.)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90C05E-90AC-4010-B421-25C5AA21A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B3EE5A6F-309F-4C6F-AD29-4D33206BF820}" type="slidenum">
              <a:rPr lang="en-MY" smtClean="0"/>
              <a:pPr>
                <a:spcAft>
                  <a:spcPts val="600"/>
                </a:spcAft>
                <a:defRPr/>
              </a:pPr>
              <a:t>14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8933268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F3DA3C0D-0699-5726-415E-717DFCE85EA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28499" y="1166018"/>
                <a:ext cx="8487003" cy="5190332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en-GB" sz="2400" b="1" dirty="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GB" sz="2400" b="1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Figure 3: Relative error versus </a:t>
                </a:r>
                <a:r>
                  <a:rPr lang="en-GB" sz="2400" b="1" i="1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sample III</a:t>
                </a:r>
                <a:r>
                  <a:rPr lang="en-GB" sz="2400" b="1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after  </a:t>
                </a:r>
                <a14:m>
                  <m:oMath xmlns:m="http://schemas.openxmlformats.org/officeDocument/2006/math">
                    <m:r>
                      <a:rPr lang="en-GB" sz="2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GB" sz="2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×</m:t>
                    </m:r>
                    <m:sSup>
                      <m:sSupPr>
                        <m:ctrlPr>
                          <a:rPr lang="en-GB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GB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e>
                      <m:sup>
                        <m:r>
                          <a:rPr lang="en-GB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𝟏𝟑</m:t>
                        </m:r>
                      </m:sup>
                    </m:sSup>
                    <m:r>
                      <a:rPr lang="en-GB" sz="2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𝒔𝒆𝒄</m:t>
                    </m:r>
                  </m:oMath>
                </a14:m>
                <a:r>
                  <a:rPr lang="en-GB" sz="2400" b="1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GB" sz="2400" b="1" dirty="0">
                  <a:solidFill>
                    <a:srgbClr val="00000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GB" sz="2400" b="1" dirty="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GB" sz="2400" b="1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</a:t>
                </a:r>
                <a:r>
                  <a:rPr lang="en-GB" sz="2400" b="1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 results obtained show 15 nuclides with non-zero concentration. 1617 nuclides with both zero CRAM and CNUCTRAN concentration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GB" sz="1800" dirty="0">
                  <a:solidFill>
                    <a:srgbClr val="000000"/>
                  </a:solidFill>
                  <a:effectLst/>
                  <a:latin typeface="Times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MY" sz="2400" b="1" dirty="0"/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F3DA3C0D-0699-5726-415E-717DFCE85E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8499" y="1166018"/>
                <a:ext cx="8487003" cy="5190332"/>
              </a:xfrm>
              <a:blipFill>
                <a:blip r:embed="rId3"/>
                <a:stretch>
                  <a:fillRect l="-1006" r="-4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80832711-1EBA-43A1-B8FA-64C40F31D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858148" cy="857208"/>
          </a:xfrm>
        </p:spPr>
        <p:txBody>
          <a:bodyPr wrap="square" anchor="ctr">
            <a:normAutofit/>
          </a:bodyPr>
          <a:lstStyle/>
          <a:p>
            <a:r>
              <a:rPr lang="en-MY" b="1" dirty="0"/>
              <a:t>Sample 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90C05E-90AC-4010-B421-25C5AA21A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B3EE5A6F-309F-4C6F-AD29-4D33206BF820}" type="slidenum">
              <a:rPr lang="en-MY" smtClean="0"/>
              <a:pPr>
                <a:spcAft>
                  <a:spcPts val="600"/>
                </a:spcAft>
                <a:defRPr/>
              </a:pPr>
              <a:t>15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3385922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32711-1EBA-43A1-B8FA-64C40F31D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b="1" dirty="0"/>
              <a:t>Fig 3 of sample 3 (Cont.)</a:t>
            </a:r>
          </a:p>
        </p:txBody>
      </p:sp>
      <p:pic>
        <p:nvPicPr>
          <p:cNvPr id="6" name="Content Placeholder 5" descr="A graph of a number of nuclides&#10;&#10;Description automatically generated">
            <a:extLst>
              <a:ext uri="{FF2B5EF4-FFF2-40B4-BE49-F238E27FC236}">
                <a16:creationId xmlns:a16="http://schemas.microsoft.com/office/drawing/2014/main" id="{19715092-D449-7316-BF59-09DD6D5E21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212850"/>
            <a:ext cx="8229600" cy="550862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90C05E-90AC-4010-B421-25C5AA21A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EE5A6F-309F-4C6F-AD29-4D33206BF820}" type="slidenum">
              <a:rPr lang="en-MY" smtClean="0"/>
              <a:pPr>
                <a:defRPr/>
              </a:pPr>
              <a:t>16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6573136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Content Placeholder 4">
                <a:extLst>
                  <a:ext uri="{FF2B5EF4-FFF2-40B4-BE49-F238E27FC236}">
                    <a16:creationId xmlns:a16="http://schemas.microsoft.com/office/drawing/2014/main" id="{3E483E6B-1E7C-D508-C1A9-D8C1A9EBE5AC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189470496"/>
                  </p:ext>
                </p:extLst>
              </p:nvPr>
            </p:nvGraphicFramePr>
            <p:xfrm>
              <a:off x="914400" y="1505243"/>
              <a:ext cx="7301132" cy="431878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825531">
                      <a:extLst>
                        <a:ext uri="{9D8B030D-6E8A-4147-A177-3AD203B41FA5}">
                          <a16:colId xmlns:a16="http://schemas.microsoft.com/office/drawing/2014/main" val="2143548764"/>
                        </a:ext>
                      </a:extLst>
                    </a:gridCol>
                    <a:gridCol w="2296028">
                      <a:extLst>
                        <a:ext uri="{9D8B030D-6E8A-4147-A177-3AD203B41FA5}">
                          <a16:colId xmlns:a16="http://schemas.microsoft.com/office/drawing/2014/main" val="2142449196"/>
                        </a:ext>
                      </a:extLst>
                    </a:gridCol>
                    <a:gridCol w="3179573">
                      <a:extLst>
                        <a:ext uri="{9D8B030D-6E8A-4147-A177-3AD203B41FA5}">
                          <a16:colId xmlns:a16="http://schemas.microsoft.com/office/drawing/2014/main" val="3552670671"/>
                        </a:ext>
                      </a:extLst>
                    </a:gridCol>
                  </a:tblGrid>
                  <a:tr h="166283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2400" kern="0" dirty="0">
                              <a:effectLst/>
                            </a:rPr>
                            <a:t>Time step, t</a:t>
                          </a:r>
                          <a:endParaRPr lang="en-GB" sz="24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ordia New" panose="020B0304020202020204" pitchFamily="34" charset="-34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2400" kern="0">
                              <a:effectLst/>
                            </a:rPr>
                            <a:t>CPU Time (CNUCTRAN @2.20GHz,2cores)</a:t>
                          </a:r>
                          <a:endParaRPr lang="en-GB" sz="24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ordia New" panose="020B0304020202020204" pitchFamily="34" charset="-34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2400" kern="0">
                              <a:effectLst/>
                            </a:rPr>
                            <a:t>CPU Time (CRAM, @2.20GHz,2cores)</a:t>
                          </a:r>
                          <a:endParaRPr lang="en-GB" sz="24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ordia New" panose="020B0304020202020204" pitchFamily="34" charset="-34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6005720"/>
                      </a:ext>
                    </a:extLst>
                  </a:tr>
                  <a:tr h="88439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kern="0">
                                    <a:effectLst/>
                                    <a:latin typeface="Cambria Math" panose="02040503050406030204" pitchFamily="18" charset="0"/>
                                  </a:rPr>
                                  <m:t>8.64×</m:t>
                                </m:r>
                                <m:sSup>
                                  <m:sSupPr>
                                    <m:ctrlPr>
                                      <a:rPr lang="en-GB" sz="2400" i="1" ker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400" ker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GB" sz="2400" ker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  <m:r>
                                  <a:rPr lang="en-GB" sz="2400" kern="0">
                                    <a:effectLst/>
                                    <a:latin typeface="Cambria Math" panose="02040503050406030204" pitchFamily="18" charset="0"/>
                                  </a:rPr>
                                  <m:t>𝑠𝑒𝑐</m:t>
                                </m:r>
                              </m:oMath>
                            </m:oMathPara>
                          </a14:m>
                          <a:endParaRPr lang="en-GB" sz="24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ordia New" panose="020B0304020202020204" pitchFamily="34" charset="-34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2400" kern="0" dirty="0">
                              <a:effectLst/>
                            </a:rPr>
                            <a:t>1.274</a:t>
                          </a:r>
                          <a:endParaRPr lang="en-GB" sz="24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ordia New" panose="020B0304020202020204" pitchFamily="34" charset="-34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2400" kern="0">
                              <a:effectLst/>
                            </a:rPr>
                            <a:t>0.781</a:t>
                          </a:r>
                          <a:endParaRPr lang="en-GB" sz="24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ordia New" panose="020B0304020202020204" pitchFamily="34" charset="-34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148210164"/>
                      </a:ext>
                    </a:extLst>
                  </a:tr>
                  <a:tr h="88577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kern="0">
                                    <a:effectLst/>
                                    <a:latin typeface="Cambria Math" panose="02040503050406030204" pitchFamily="18" charset="0"/>
                                  </a:rPr>
                                  <m:t>8.64×</m:t>
                                </m:r>
                                <m:sSup>
                                  <m:sSupPr>
                                    <m:ctrlPr>
                                      <a:rPr lang="en-GB" sz="2400" i="1" ker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400" ker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GB" sz="2400" ker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p>
                                </m:sSup>
                                <m:r>
                                  <a:rPr lang="en-GB" sz="2400" kern="0">
                                    <a:effectLst/>
                                    <a:latin typeface="Cambria Math" panose="02040503050406030204" pitchFamily="18" charset="0"/>
                                  </a:rPr>
                                  <m:t>𝑠𝑒𝑐</m:t>
                                </m:r>
                              </m:oMath>
                            </m:oMathPara>
                          </a14:m>
                          <a:endParaRPr lang="en-GB" sz="24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ordia New" panose="020B0304020202020204" pitchFamily="34" charset="-34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2400" kern="0" dirty="0">
                              <a:effectLst/>
                            </a:rPr>
                            <a:t>1.294</a:t>
                          </a:r>
                          <a:endParaRPr lang="en-GB" sz="24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ordia New" panose="020B0304020202020204" pitchFamily="34" charset="-34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2400" kern="0" dirty="0">
                              <a:effectLst/>
                            </a:rPr>
                            <a:t>0.828</a:t>
                          </a:r>
                          <a:endParaRPr lang="en-GB" sz="24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ordia New" panose="020B0304020202020204" pitchFamily="34" charset="-34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69296246"/>
                      </a:ext>
                    </a:extLst>
                  </a:tr>
                  <a:tr h="88577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kern="0">
                                    <a:effectLst/>
                                    <a:latin typeface="Cambria Math" panose="02040503050406030204" pitchFamily="18" charset="0"/>
                                  </a:rPr>
                                  <m:t>1×</m:t>
                                </m:r>
                                <m:sSup>
                                  <m:sSupPr>
                                    <m:ctrlPr>
                                      <a:rPr lang="en-GB" sz="2400" i="1" ker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400" ker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GB" sz="2400" ker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p>
                                </m:sSup>
                                <m:r>
                                  <a:rPr lang="en-GB" sz="2400" kern="0">
                                    <a:effectLst/>
                                    <a:latin typeface="Cambria Math" panose="02040503050406030204" pitchFamily="18" charset="0"/>
                                  </a:rPr>
                                  <m:t>𝑠𝑒𝑐</m:t>
                                </m:r>
                              </m:oMath>
                            </m:oMathPara>
                          </a14:m>
                          <a:endParaRPr lang="en-GB" sz="24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ordia New" panose="020B0304020202020204" pitchFamily="34" charset="-34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2400" kern="0" dirty="0">
                              <a:effectLst/>
                            </a:rPr>
                            <a:t>1.200</a:t>
                          </a:r>
                          <a:endParaRPr lang="en-GB" sz="24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ordia New" panose="020B0304020202020204" pitchFamily="34" charset="-34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2400" kern="0" dirty="0">
                              <a:effectLst/>
                            </a:rPr>
                            <a:t>0.672</a:t>
                          </a:r>
                          <a:endParaRPr lang="en-GB" sz="24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ordia New" panose="020B0304020202020204" pitchFamily="34" charset="-34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14186136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Content Placeholder 4">
                <a:extLst>
                  <a:ext uri="{FF2B5EF4-FFF2-40B4-BE49-F238E27FC236}">
                    <a16:creationId xmlns:a16="http://schemas.microsoft.com/office/drawing/2014/main" id="{3E483E6B-1E7C-D508-C1A9-D8C1A9EBE5AC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189470496"/>
                  </p:ext>
                </p:extLst>
              </p:nvPr>
            </p:nvGraphicFramePr>
            <p:xfrm>
              <a:off x="914400" y="1505243"/>
              <a:ext cx="7301132" cy="431878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825531">
                      <a:extLst>
                        <a:ext uri="{9D8B030D-6E8A-4147-A177-3AD203B41FA5}">
                          <a16:colId xmlns:a16="http://schemas.microsoft.com/office/drawing/2014/main" val="2143548764"/>
                        </a:ext>
                      </a:extLst>
                    </a:gridCol>
                    <a:gridCol w="2296028">
                      <a:extLst>
                        <a:ext uri="{9D8B030D-6E8A-4147-A177-3AD203B41FA5}">
                          <a16:colId xmlns:a16="http://schemas.microsoft.com/office/drawing/2014/main" val="2142449196"/>
                        </a:ext>
                      </a:extLst>
                    </a:gridCol>
                    <a:gridCol w="3179573">
                      <a:extLst>
                        <a:ext uri="{9D8B030D-6E8A-4147-A177-3AD203B41FA5}">
                          <a16:colId xmlns:a16="http://schemas.microsoft.com/office/drawing/2014/main" val="3552670671"/>
                        </a:ext>
                      </a:extLst>
                    </a:gridCol>
                  </a:tblGrid>
                  <a:tr h="166283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2400" kern="0" dirty="0">
                              <a:effectLst/>
                            </a:rPr>
                            <a:t>Time step, t</a:t>
                          </a:r>
                          <a:endParaRPr lang="en-GB" sz="24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ordia New" panose="020B0304020202020204" pitchFamily="34" charset="-34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2400" kern="0">
                              <a:effectLst/>
                            </a:rPr>
                            <a:t>CPU Time (CNUCTRAN @2.20GHz,2cores)</a:t>
                          </a:r>
                          <a:endParaRPr lang="en-GB" sz="24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ordia New" panose="020B0304020202020204" pitchFamily="34" charset="-34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2400" kern="0">
                              <a:effectLst/>
                            </a:rPr>
                            <a:t>CPU Time (CRAM, @2.20GHz,2cores)</a:t>
                          </a:r>
                          <a:endParaRPr lang="en-GB" sz="24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ordia New" panose="020B0304020202020204" pitchFamily="34" charset="-34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6005720"/>
                      </a:ext>
                    </a:extLst>
                  </a:tr>
                  <a:tr h="88439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667" t="-194521" r="-300667" b="-2006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2400" kern="0" dirty="0">
                              <a:effectLst/>
                            </a:rPr>
                            <a:t>1.274</a:t>
                          </a:r>
                          <a:endParaRPr lang="en-GB" sz="24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ordia New" panose="020B0304020202020204" pitchFamily="34" charset="-34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2400" kern="0">
                              <a:effectLst/>
                            </a:rPr>
                            <a:t>0.781</a:t>
                          </a:r>
                          <a:endParaRPr lang="en-GB" sz="24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ordia New" panose="020B0304020202020204" pitchFamily="34" charset="-34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148210164"/>
                      </a:ext>
                    </a:extLst>
                  </a:tr>
                  <a:tr h="88577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667" t="-296552" r="-300667" b="-1020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2400" kern="0" dirty="0">
                              <a:effectLst/>
                            </a:rPr>
                            <a:t>1.294</a:t>
                          </a:r>
                          <a:endParaRPr lang="en-GB" sz="24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ordia New" panose="020B0304020202020204" pitchFamily="34" charset="-34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2400" kern="0" dirty="0">
                              <a:effectLst/>
                            </a:rPr>
                            <a:t>0.828</a:t>
                          </a:r>
                          <a:endParaRPr lang="en-GB" sz="24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ordia New" panose="020B0304020202020204" pitchFamily="34" charset="-34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69296246"/>
                      </a:ext>
                    </a:extLst>
                  </a:tr>
                  <a:tr h="88577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667" t="-393836" r="-300667" b="-13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2400" kern="0" dirty="0">
                              <a:effectLst/>
                            </a:rPr>
                            <a:t>1.200</a:t>
                          </a:r>
                          <a:endParaRPr lang="en-GB" sz="24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ordia New" panose="020B0304020202020204" pitchFamily="34" charset="-34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2400" kern="0" dirty="0">
                              <a:effectLst/>
                            </a:rPr>
                            <a:t>0.672</a:t>
                          </a:r>
                          <a:endParaRPr lang="en-GB" sz="24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ordia New" panose="020B0304020202020204" pitchFamily="34" charset="-34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14186136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80832711-1EBA-43A1-B8FA-64C40F31D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858148" cy="857208"/>
          </a:xfrm>
        </p:spPr>
        <p:txBody>
          <a:bodyPr wrap="square" anchor="ctr">
            <a:normAutofit/>
          </a:bodyPr>
          <a:lstStyle/>
          <a:p>
            <a:r>
              <a:rPr lang="en-MY" b="1" dirty="0"/>
              <a:t>Table 2: CPU Time Comparison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90C05E-90AC-4010-B421-25C5AA21A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B3EE5A6F-309F-4C6F-AD29-4D33206BF820}" type="slidenum">
              <a:rPr lang="en-MY" smtClean="0"/>
              <a:pPr>
                <a:spcAft>
                  <a:spcPts val="600"/>
                </a:spcAft>
                <a:defRPr/>
              </a:pPr>
              <a:t>17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5514912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32711-1EBA-43A1-B8FA-64C40F31D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858148" cy="857208"/>
          </a:xfrm>
        </p:spPr>
        <p:txBody>
          <a:bodyPr wrap="square" anchor="ctr">
            <a:normAutofit/>
          </a:bodyPr>
          <a:lstStyle/>
          <a:p>
            <a:r>
              <a:rPr lang="en-MY" b="1" dirty="0"/>
              <a:t>Conclusions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90C05E-90AC-4010-B421-25C5AA21A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B3EE5A6F-309F-4C6F-AD29-4D33206BF820}" type="slidenum">
              <a:rPr lang="en-MY" smtClean="0"/>
              <a:pPr>
                <a:spcAft>
                  <a:spcPts val="600"/>
                </a:spcAft>
                <a:defRPr/>
              </a:pPr>
              <a:t>18</a:t>
            </a:fld>
            <a:endParaRPr lang="en-MY"/>
          </a:p>
        </p:txBody>
      </p:sp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D4F66C8E-D728-3F43-87F3-BFF7C28E09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706830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657977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32711-1EBA-43A1-B8FA-64C40F31D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858148" cy="857208"/>
          </a:xfrm>
        </p:spPr>
        <p:txBody>
          <a:bodyPr wrap="square" anchor="ctr">
            <a:normAutofit/>
          </a:bodyPr>
          <a:lstStyle/>
          <a:p>
            <a:r>
              <a:rPr lang="en-MY" b="1" dirty="0"/>
              <a:t>References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90C05E-90AC-4010-B421-25C5AA21A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B3EE5A6F-309F-4C6F-AD29-4D33206BF820}" type="slidenum">
              <a:rPr lang="en-MY" smtClean="0"/>
              <a:pPr>
                <a:spcAft>
                  <a:spcPts val="600"/>
                </a:spcAft>
                <a:defRPr/>
              </a:pPr>
              <a:t>19</a:t>
            </a:fld>
            <a:endParaRPr lang="en-MY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495D0B-4064-D268-526E-7939AC241748}"/>
              </a:ext>
            </a:extLst>
          </p:cNvPr>
          <p:cNvSpPr txBox="1"/>
          <p:nvPr/>
        </p:nvSpPr>
        <p:spPr>
          <a:xfrm>
            <a:off x="928468" y="1252288"/>
            <a:ext cx="7758332" cy="55131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406400">
              <a:lnSpc>
                <a:spcPct val="107000"/>
              </a:lnSpc>
              <a:spcAft>
                <a:spcPts val="800"/>
              </a:spcAft>
            </a:pPr>
            <a:r>
              <a:rPr lang="en-GB" sz="11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[</a:t>
            </a:r>
            <a:r>
              <a:rPr lang="en-GB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1]	‘</a:t>
            </a:r>
            <a:r>
              <a:rPr lang="en-GB" sz="14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bateman</a:t>
            </a:r>
            <a:r>
              <a:rPr lang="en-GB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 1910’.</a:t>
            </a:r>
            <a:endParaRPr lang="en-GB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indent="-406400">
              <a:lnSpc>
                <a:spcPct val="107000"/>
              </a:lnSpc>
              <a:spcAft>
                <a:spcPts val="800"/>
              </a:spcAft>
            </a:pPr>
            <a:r>
              <a:rPr lang="en-GB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[2]	O. Calvin, S. </a:t>
            </a:r>
            <a:r>
              <a:rPr lang="en-GB" sz="14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Schunert</a:t>
            </a:r>
            <a:r>
              <a:rPr lang="en-GB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, and B. </a:t>
            </a:r>
            <a:r>
              <a:rPr lang="en-GB" sz="14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Ganapol</a:t>
            </a:r>
            <a:r>
              <a:rPr lang="en-GB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, ‘Global error analysis of the Chebyshev rational approximation method’, </a:t>
            </a:r>
            <a:r>
              <a:rPr lang="en-GB" sz="1400" i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Ann </a:t>
            </a:r>
            <a:r>
              <a:rPr lang="en-GB" sz="1400" i="1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Nucl</a:t>
            </a:r>
            <a:r>
              <a:rPr lang="en-GB" sz="1400" i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 Energy</a:t>
            </a:r>
            <a:r>
              <a:rPr lang="en-GB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, vol. 150, Jan. 2021, </a:t>
            </a:r>
            <a:r>
              <a:rPr lang="en-GB" sz="14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doi</a:t>
            </a:r>
            <a:r>
              <a:rPr lang="en-GB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: 10.1016/j.anucene.2020.107828.</a:t>
            </a:r>
            <a:endParaRPr lang="en-GB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indent="-406400">
              <a:lnSpc>
                <a:spcPct val="107000"/>
              </a:lnSpc>
              <a:spcAft>
                <a:spcPts val="800"/>
              </a:spcAft>
            </a:pPr>
            <a:r>
              <a:rPr lang="en-GB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[3]	J. </a:t>
            </a:r>
            <a:r>
              <a:rPr lang="en-GB" sz="14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Cetnar</a:t>
            </a:r>
            <a:r>
              <a:rPr lang="en-GB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, P. </a:t>
            </a:r>
            <a:r>
              <a:rPr lang="en-GB" sz="14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Stanisz</a:t>
            </a:r>
            <a:r>
              <a:rPr lang="en-GB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, and M. </a:t>
            </a:r>
            <a:r>
              <a:rPr lang="en-GB" sz="14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Oettingen</a:t>
            </a:r>
            <a:r>
              <a:rPr lang="en-GB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, ‘Linear chain method for numerical modelling of burnup systems’, </a:t>
            </a:r>
            <a:r>
              <a:rPr lang="en-GB" sz="1400" i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Energies (Basel)</a:t>
            </a:r>
            <a:r>
              <a:rPr lang="en-GB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, vol. 14, no. 6, 2021, </a:t>
            </a:r>
            <a:r>
              <a:rPr lang="en-GB" sz="14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doi</a:t>
            </a:r>
            <a:r>
              <a:rPr lang="en-GB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: 10.3390/en14061520.</a:t>
            </a:r>
            <a:endParaRPr lang="en-GB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indent="-406400">
              <a:lnSpc>
                <a:spcPct val="107000"/>
              </a:lnSpc>
              <a:spcAft>
                <a:spcPts val="800"/>
              </a:spcAft>
            </a:pPr>
            <a:r>
              <a:rPr lang="en-GB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[4]	A. E. </a:t>
            </a:r>
            <a:r>
              <a:rPr lang="en-GB" sz="14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Isotalo</a:t>
            </a:r>
            <a:r>
              <a:rPr lang="en-GB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 and P. A. </a:t>
            </a:r>
            <a:r>
              <a:rPr lang="en-GB" sz="14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Aarnio</a:t>
            </a:r>
            <a:r>
              <a:rPr lang="en-GB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, ‘Comparison of depletion algorithms for large systems of nuclides’, </a:t>
            </a:r>
            <a:r>
              <a:rPr lang="en-GB" sz="1400" i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Ann </a:t>
            </a:r>
            <a:r>
              <a:rPr lang="en-GB" sz="1400" i="1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Nucl</a:t>
            </a:r>
            <a:r>
              <a:rPr lang="en-GB" sz="1400" i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 Energy</a:t>
            </a:r>
            <a:r>
              <a:rPr lang="en-GB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, vol. 38, no. 2–3, pp. 261–268, Feb. 2011, </a:t>
            </a:r>
            <a:r>
              <a:rPr lang="en-GB" sz="14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doi</a:t>
            </a:r>
            <a:r>
              <a:rPr lang="en-GB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: 10.1016/j.anucene.2010.10.019.</a:t>
            </a:r>
            <a:endParaRPr lang="en-GB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indent="-406400">
              <a:lnSpc>
                <a:spcPct val="107000"/>
              </a:lnSpc>
              <a:spcAft>
                <a:spcPts val="800"/>
              </a:spcAft>
            </a:pPr>
            <a:r>
              <a:rPr lang="en-GB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[5]	M. R. Omar and J. A. Karim, ‘The probability distribution of transmutation events and its application for solving burnup problems’, </a:t>
            </a:r>
            <a:r>
              <a:rPr lang="en-GB" sz="1400" i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Progress in Nuclear Energy</a:t>
            </a:r>
            <a:r>
              <a:rPr lang="en-GB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, vol. 152, Oct. 2022, </a:t>
            </a:r>
            <a:r>
              <a:rPr lang="en-GB" sz="14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doi</a:t>
            </a:r>
            <a:r>
              <a:rPr lang="en-GB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: 10.1016/j.pnucene.2022.104395.</a:t>
            </a:r>
            <a:endParaRPr lang="en-GB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indent="-406400">
              <a:lnSpc>
                <a:spcPct val="107000"/>
              </a:lnSpc>
              <a:spcAft>
                <a:spcPts val="800"/>
              </a:spcAft>
            </a:pPr>
            <a:r>
              <a:rPr lang="en-GB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[6]	Y. Cai, X. Peng, Q. Li, L. Du, and L. Yang, ‘Solving point burnup equations by Magnus method’, </a:t>
            </a:r>
            <a:r>
              <a:rPr lang="en-GB" sz="1400" i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Nuclear Engineering and Technology</a:t>
            </a:r>
            <a:r>
              <a:rPr lang="en-GB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, vol. 51, no. 4, pp. 949–953, Jul. 2019, </a:t>
            </a:r>
            <a:r>
              <a:rPr lang="en-GB" sz="14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doi</a:t>
            </a:r>
            <a:r>
              <a:rPr lang="en-GB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: 10.1016/j.net.2019.01.006.</a:t>
            </a:r>
            <a:endParaRPr lang="en-GB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indent="-406400">
              <a:lnSpc>
                <a:spcPct val="107000"/>
              </a:lnSpc>
              <a:spcAft>
                <a:spcPts val="800"/>
              </a:spcAft>
            </a:pPr>
            <a:r>
              <a:rPr lang="en-GB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[7]	E. </a:t>
            </a:r>
            <a:r>
              <a:rPr lang="en-GB" sz="14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Tavakkoli</a:t>
            </a:r>
            <a:r>
              <a:rPr lang="en-GB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, M. </a:t>
            </a:r>
            <a:r>
              <a:rPr lang="en-GB" sz="14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Zangian</a:t>
            </a:r>
            <a:r>
              <a:rPr lang="en-GB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, A. </a:t>
            </a:r>
            <a:r>
              <a:rPr lang="en-GB" sz="14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Minuchehr</a:t>
            </a:r>
            <a:r>
              <a:rPr lang="en-GB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, and A. </a:t>
            </a:r>
            <a:r>
              <a:rPr lang="en-GB" sz="14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Zolfaghari</a:t>
            </a:r>
            <a:r>
              <a:rPr lang="en-GB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, ‘Development and validation of ISOBURN, a new depletion code’, </a:t>
            </a:r>
            <a:r>
              <a:rPr lang="en-GB" sz="1400" i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Ann </a:t>
            </a:r>
            <a:r>
              <a:rPr lang="en-GB" sz="1400" i="1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Nucl</a:t>
            </a:r>
            <a:r>
              <a:rPr lang="en-GB" sz="1400" i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 Energy</a:t>
            </a:r>
            <a:r>
              <a:rPr lang="en-GB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, vol. 159, p. 108319, 2021, </a:t>
            </a:r>
            <a:r>
              <a:rPr lang="en-GB" sz="14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doi</a:t>
            </a:r>
            <a:r>
              <a:rPr lang="en-GB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: 10.1016/j.anucene.2021.108319.</a:t>
            </a:r>
            <a:endParaRPr lang="en-GB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indent="-406400">
              <a:lnSpc>
                <a:spcPct val="107000"/>
              </a:lnSpc>
              <a:spcAft>
                <a:spcPts val="800"/>
              </a:spcAft>
            </a:pPr>
            <a:r>
              <a:rPr lang="en-GB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[8]	D. M. Gordon, ‘A Survey of Fast Exponentiation Methods’, 1998.</a:t>
            </a:r>
            <a:endParaRPr lang="en-GB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indent="-406400">
              <a:lnSpc>
                <a:spcPct val="107000"/>
              </a:lnSpc>
              <a:spcAft>
                <a:spcPts val="800"/>
              </a:spcAft>
            </a:pPr>
            <a:r>
              <a:rPr lang="en-GB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[9]	F. G. </a:t>
            </a:r>
            <a:r>
              <a:rPr lang="en-GB" sz="14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Gustavson</a:t>
            </a:r>
            <a:r>
              <a:rPr lang="en-GB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, ‘Two Fast Algorithms for Sparse Matrices: Multiplication and Permuted Transposition’, </a:t>
            </a:r>
            <a:r>
              <a:rPr lang="en-GB" sz="1400" i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ACM Transactions on Mathematical Software (TOMS)</a:t>
            </a:r>
            <a:r>
              <a:rPr lang="en-GB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, vol. 4, no. 3, pp. 250–269, 1978, </a:t>
            </a:r>
            <a:r>
              <a:rPr lang="en-GB" sz="14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doi</a:t>
            </a:r>
            <a:r>
              <a:rPr lang="en-GB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: 10.1145/355791.355796.</a:t>
            </a:r>
            <a:endParaRPr lang="en-GB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84754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32711-1EBA-43A1-B8FA-64C40F31D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858148" cy="857208"/>
          </a:xfrm>
        </p:spPr>
        <p:txBody>
          <a:bodyPr wrap="square" anchor="ctr">
            <a:normAutofit/>
          </a:bodyPr>
          <a:lstStyle/>
          <a:p>
            <a:r>
              <a:rPr lang="en-MY" b="1" dirty="0"/>
              <a:t>Outlines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90C05E-90AC-4010-B421-25C5AA21A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B3EE5A6F-309F-4C6F-AD29-4D33206BF820}" type="slidenum">
              <a:rPr lang="en-MY" smtClean="0"/>
              <a:pPr>
                <a:spcAft>
                  <a:spcPts val="600"/>
                </a:spcAft>
                <a:defRPr/>
              </a:pPr>
              <a:t>2</a:t>
            </a:fld>
            <a:endParaRPr lang="en-MY"/>
          </a:p>
        </p:txBody>
      </p:sp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2F03C8E1-B305-6865-3AB8-00064A66D6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914738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388018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3DA3C0D-0699-5726-415E-717DFCE85E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499" y="1166018"/>
            <a:ext cx="8487003" cy="5190332"/>
          </a:xfrm>
        </p:spPr>
        <p:txBody>
          <a:bodyPr/>
          <a:lstStyle/>
          <a:p>
            <a:r>
              <a:rPr lang="en-US" sz="2800" b="1" dirty="0"/>
              <a:t>The authors wish to express their gratitude to </a:t>
            </a:r>
            <a:r>
              <a:rPr lang="en-US" sz="2800" b="1" dirty="0" err="1"/>
              <a:t>Universiti</a:t>
            </a:r>
            <a:r>
              <a:rPr lang="en-US" sz="2800" b="1" dirty="0"/>
              <a:t> Sains Malaysia for financing this research The Fundamental Research Grant scheme, no. FRGS/1/2022/STG07/USM/02/09.</a:t>
            </a:r>
            <a:endParaRPr lang="en-MY" sz="2800" b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832711-1EBA-43A1-B8FA-64C40F31D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858148" cy="857208"/>
          </a:xfrm>
        </p:spPr>
        <p:txBody>
          <a:bodyPr wrap="square" anchor="ctr">
            <a:normAutofit/>
          </a:bodyPr>
          <a:lstStyle/>
          <a:p>
            <a:r>
              <a:rPr lang="en-MY" b="1" dirty="0"/>
              <a:t>Acknowledgements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90C05E-90AC-4010-B421-25C5AA21A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B3EE5A6F-309F-4C6F-AD29-4D33206BF820}" type="slidenum">
              <a:rPr lang="en-MY" smtClean="0"/>
              <a:pPr>
                <a:spcAft>
                  <a:spcPts val="600"/>
                </a:spcAft>
                <a:defRPr/>
              </a:pPr>
              <a:t>20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3548341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C:\Users\fauzisukiman\Desktop\template pp USM\Last page\purple.jpg">
            <a:extLst>
              <a:ext uri="{FF2B5EF4-FFF2-40B4-BE49-F238E27FC236}">
                <a16:creationId xmlns:a16="http://schemas.microsoft.com/office/drawing/2014/main" id="{D6FE1AF2-1E8E-438D-90E3-CE8CDD1B2F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1" name="Picture 5" descr="C:\Users\fauzisukiman\Desktop\template pp USM\Bucu petak.jpg">
            <a:extLst>
              <a:ext uri="{FF2B5EF4-FFF2-40B4-BE49-F238E27FC236}">
                <a16:creationId xmlns:a16="http://schemas.microsoft.com/office/drawing/2014/main" id="{13C48AEE-F514-4D53-93E7-1773CB78E6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838" y="4876800"/>
            <a:ext cx="2570162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2" name="Picture 3" descr="C:\Users\fauzisukiman\Desktop\template pp USM\Last page\usm logo.jpg">
            <a:extLst>
              <a:ext uri="{FF2B5EF4-FFF2-40B4-BE49-F238E27FC236}">
                <a16:creationId xmlns:a16="http://schemas.microsoft.com/office/drawing/2014/main" id="{CF3FADF5-FFEE-4EC8-A598-75D30C01A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719388"/>
            <a:ext cx="2278063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B8E2F5E-D3C4-418A-9BEF-A19776D544CF}"/>
              </a:ext>
            </a:extLst>
          </p:cNvPr>
          <p:cNvSpPr txBox="1"/>
          <p:nvPr/>
        </p:nvSpPr>
        <p:spPr>
          <a:xfrm>
            <a:off x="3432969" y="2230438"/>
            <a:ext cx="22780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Nunito" pitchFamily="2" charset="0"/>
                <a:cs typeface="+mn-cs"/>
              </a:rPr>
              <a:t>Thank You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BFDEE06-4436-4050-991F-BFA3FA8B6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94A49-C02D-4AAF-A55E-364E06CFAF34}" type="slidenum">
              <a:rPr lang="en-US" altLang="en-US" smtClean="0">
                <a:solidFill>
                  <a:schemeClr val="bg1"/>
                </a:solidFill>
              </a:rPr>
              <a:pPr/>
              <a:t>21</a:t>
            </a:fld>
            <a:endParaRPr lang="en-US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449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32711-1EBA-43A1-B8FA-64C40F31D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b="1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E605F-53C5-4FDA-8D1D-FFD6DB63D4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0" y="1166019"/>
            <a:ext cx="9136260" cy="1880120"/>
          </a:xfrm>
        </p:spPr>
        <p:txBody>
          <a:bodyPr/>
          <a:lstStyle/>
          <a:p>
            <a:r>
              <a:rPr lang="en-MY" sz="2800" b="1"/>
              <a:t>Nuclear Transmutations</a:t>
            </a:r>
          </a:p>
          <a:p>
            <a:pPr lvl="1"/>
            <a:r>
              <a:rPr lang="en-MY" sz="2400" b="1"/>
              <a:t>By Decay</a:t>
            </a:r>
          </a:p>
          <a:p>
            <a:pPr lvl="1"/>
            <a:r>
              <a:rPr lang="en-MY" sz="2400" b="1"/>
              <a:t>By fission and</a:t>
            </a:r>
          </a:p>
          <a:p>
            <a:pPr lvl="1"/>
            <a:r>
              <a:rPr lang="en-MY" sz="2400" b="1"/>
              <a:t>fusion, etc.</a:t>
            </a:r>
          </a:p>
          <a:p>
            <a:pPr marL="0" indent="0">
              <a:buNone/>
            </a:pPr>
            <a:endParaRPr lang="en-MY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90C05E-90AC-4010-B421-25C5AA21A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EE5A6F-309F-4C6F-AD29-4D33206BF820}" type="slidenum">
              <a:rPr lang="en-MY" smtClean="0"/>
              <a:pPr>
                <a:defRPr/>
              </a:pPr>
              <a:t>3</a:t>
            </a:fld>
            <a:endParaRPr lang="en-MY" dirty="0"/>
          </a:p>
        </p:txBody>
      </p:sp>
      <p:pic>
        <p:nvPicPr>
          <p:cNvPr id="7" name="Picture 6" descr="A diagram of a particle&#10;&#10;Description automatically generated">
            <a:extLst>
              <a:ext uri="{FF2B5EF4-FFF2-40B4-BE49-F238E27FC236}">
                <a16:creationId xmlns:a16="http://schemas.microsoft.com/office/drawing/2014/main" id="{107F4BD0-7FAD-B05A-93D8-65D5B327FB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740" y="3019176"/>
            <a:ext cx="9144000" cy="3254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356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1E8E0-7BB0-4668-4EF2-55680BEB4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(cont.)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C81D6CF-2EB5-2E85-9290-457F63E0837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27222"/>
                <a:ext cx="8229600" cy="4898942"/>
              </a:xfrm>
            </p:spPr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400" b="1" dirty="0">
                    <a:solidFill>
                      <a:srgbClr val="000000"/>
                    </a:solidFill>
                    <a:latin typeface="Nunito (Body)"/>
                  </a:rPr>
                  <a:t>Burnup equation</a:t>
                </a:r>
                <a:endParaRPr lang="en-GB" sz="2400" b="1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GB" sz="2400" b="1" i="1" dirty="0">
                    <a:latin typeface="Cambria Math" panose="02040503050406030204" pitchFamily="18" charset="0"/>
                  </a:rPr>
                  <a:t>              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𝒅𝒚</m:t>
                        </m:r>
                      </m:num>
                      <m:den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𝒅𝒕</m:t>
                        </m:r>
                      </m:den>
                    </m:f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GB" sz="2400" b="1" dirty="0">
                    <a:latin typeface="Nunito (Body)"/>
                  </a:rPr>
                  <a:t>						 (1)					                                                                      </a:t>
                </a:r>
              </a:p>
              <a:p>
                <a:pPr marL="0" indent="0">
                  <a:buNone/>
                </a:pPr>
                <a:r>
                  <a:rPr lang="en-US" sz="2400" b="1" dirty="0">
                    <a:solidFill>
                      <a:srgbClr val="000000"/>
                    </a:solidFill>
                    <a:latin typeface="Nunito (Body)"/>
                  </a:rPr>
                  <a:t>Or  in a compact matrix form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𝐴𝑡</m:t>
                        </m:r>
                      </m:sup>
                    </m:sSup>
                    <m:r>
                      <a:rPr lang="en-GB" i="1">
                        <a:latin typeface="Cambria Math" panose="02040503050406030204" pitchFamily="18" charset="0"/>
                      </a:rPr>
                      <m:t>. 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𝐲</m:t>
                        </m:r>
                      </m:e>
                      <m:sub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</m:e>
                        </m:d>
                      </m:sub>
                    </m:sSub>
                  </m:oMath>
                </a14:m>
                <a:r>
                  <a:rPr lang="en-US" sz="2400" b="1" dirty="0">
                    <a:solidFill>
                      <a:srgbClr val="000000"/>
                    </a:solidFill>
                    <a:latin typeface="Nunito (Body)"/>
                  </a:rPr>
                  <a:t>                       (2)</a:t>
                </a:r>
              </a:p>
              <a:p>
                <a:pPr marL="0" indent="0" algn="just">
                  <a:buNone/>
                </a:pPr>
                <a:r>
                  <a:rPr lang="en-GB" sz="2400" b="1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where</a:t>
                </a:r>
                <a:r>
                  <a:rPr lang="en-GB" sz="2400" b="1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b>
                        <m:d>
                          <m:dPr>
                            <m:ctrlPr>
                              <a:rPr lang="en-GB" sz="2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GB" sz="2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𝒕</m:t>
                            </m:r>
                          </m:e>
                        </m:d>
                      </m:sub>
                    </m:sSub>
                  </m:oMath>
                </a14:m>
                <a:r>
                  <a:rPr lang="en-GB" sz="2400" b="1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the future concentrations of nuclides involved in the calculation at a particular time, </a:t>
                </a:r>
                <a:r>
                  <a:rPr lang="en-GB" sz="2400" b="1" dirty="0">
                    <a:effectLst/>
                    <a:ea typeface="Calibri" panose="020F0502020204030204" pitchFamily="34" charset="0"/>
                  </a:rPr>
                  <a:t>A</a:t>
                </a:r>
                <a:r>
                  <a:rPr lang="en-GB" sz="2400" b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nd </a:t>
                </a:r>
                <a14:m>
                  <m:oMath xmlns:m="http://schemas.openxmlformats.org/officeDocument/2006/math">
                    <m:r>
                      <a:rPr lang="en-GB" sz="2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GB" sz="2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effectLst/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d>
                          <m:dPr>
                            <m:ctrlPr>
                              <a:rPr lang="en-GB" sz="24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𝒐</m:t>
                            </m:r>
                          </m:e>
                        </m:d>
                      </m:sub>
                    </m:sSub>
                  </m:oMath>
                </a14:m>
                <a:r>
                  <a:rPr lang="en-GB" sz="2400" b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 Is the initial concentrations of nuclides at </a:t>
                </a:r>
                <a:r>
                  <a:rPr lang="en-GB" sz="2400" b="1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t</a:t>
                </a:r>
                <a:r>
                  <a:rPr lang="en-GB" sz="2400" b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=0sec while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𝒆</m:t>
                        </m:r>
                      </m:e>
                      <m:sup>
                        <m:r>
                          <a:rPr lang="en-GB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𝑨𝒕</m:t>
                        </m:r>
                      </m:sup>
                    </m:sSup>
                  </m:oMath>
                </a14:m>
                <a:r>
                  <a:rPr lang="en-GB" sz="2400" b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 Is the matrix exponential.</a:t>
                </a:r>
                <a:endParaRPr lang="en-US" sz="24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C81D6CF-2EB5-2E85-9290-457F63E083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27222"/>
                <a:ext cx="8229600" cy="4898942"/>
              </a:xfrm>
              <a:blipFill>
                <a:blip r:embed="rId2"/>
                <a:stretch>
                  <a:fillRect l="-1111" t="-871" r="-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A5584C-3C76-5440-83AA-3329DE4D3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EE5A6F-309F-4C6F-AD29-4D33206BF820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7775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32711-1EBA-43A1-B8FA-64C40F31D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858148" cy="857208"/>
          </a:xfrm>
        </p:spPr>
        <p:txBody>
          <a:bodyPr wrap="square" anchor="ctr">
            <a:normAutofit/>
          </a:bodyPr>
          <a:lstStyle/>
          <a:p>
            <a:r>
              <a:rPr lang="en-MY" b="1" dirty="0"/>
              <a:t>Introduction (cont.)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90C05E-90AC-4010-B421-25C5AA21A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B3EE5A6F-309F-4C6F-AD29-4D33206BF820}" type="slidenum">
              <a:rPr lang="en-MY" smtClean="0"/>
              <a:pPr>
                <a:spcAft>
                  <a:spcPts val="600"/>
                </a:spcAft>
                <a:defRPr/>
              </a:pPr>
              <a:t>5</a:t>
            </a:fld>
            <a:endParaRPr lang="en-MY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A456A3F6-A5CC-E798-408E-34253699AD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75322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91582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32711-1EBA-43A1-B8FA-64C40F31D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b="1" dirty="0"/>
              <a:t>Probabilistic Method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90C05E-90AC-4010-B421-25C5AA21A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EE5A6F-309F-4C6F-AD29-4D33206BF820}" type="slidenum">
              <a:rPr lang="en-MY" smtClean="0"/>
              <a:pPr>
                <a:defRPr/>
              </a:pPr>
              <a:t>6</a:t>
            </a:fld>
            <a:endParaRPr lang="en-MY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44B4D623-32F2-7A75-F5BE-64F8A64E6B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956604"/>
                <a:ext cx="8229600" cy="5169560"/>
              </a:xfrm>
            </p:spPr>
            <p:txBody>
              <a:bodyPr/>
              <a:lstStyle/>
              <a:p>
                <a:endParaRPr lang="en-GB" sz="2400" b="1" kern="0" dirty="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Cordia New" panose="020B0304020202020204" pitchFamily="34" charset="-34"/>
                </a:endParaRPr>
              </a:p>
              <a:p>
                <a:r>
                  <a:rPr lang="en-GB" sz="2400" b="1" kern="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Cordia New" panose="020B0304020202020204" pitchFamily="34" charset="-34"/>
                  </a:rPr>
                  <a:t>Generally, the concentration of nuclides </a:t>
                </a:r>
                <a:r>
                  <a:rPr lang="en-GB" sz="2400" b="1" i="1" kern="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Cordia New" panose="020B0304020202020204" pitchFamily="34" charset="-34"/>
                  </a:rPr>
                  <a:t>i</a:t>
                </a:r>
                <a:r>
                  <a:rPr lang="en-GB" sz="2400" b="1" i="1" kern="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Cordia New" panose="020B0304020202020204" pitchFamily="34" charset="-34"/>
                  </a:rPr>
                  <a:t> </a:t>
                </a:r>
                <a:r>
                  <a:rPr lang="en-GB" sz="2400" b="1" kern="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Cordia New" panose="020B0304020202020204" pitchFamily="34" charset="-34"/>
                  </a:rPr>
                  <a:t>at a given time </a:t>
                </a:r>
                <a14:m>
                  <m:oMath xmlns:m="http://schemas.openxmlformats.org/officeDocument/2006/math">
                    <m:r>
                      <a:rPr lang="en-GB" sz="2400" b="1" i="1" ker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𝒕</m:t>
                    </m:r>
                    <m:r>
                      <a:rPr lang="en-GB" sz="2400" b="1" i="1" ker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+∆</m:t>
                    </m:r>
                    <m:r>
                      <a:rPr lang="en-GB" sz="2400" b="1" i="1" ker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𝒕</m:t>
                    </m:r>
                  </m:oMath>
                </a14:m>
                <a:r>
                  <a:rPr lang="en-GB" sz="2400" b="1" kern="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Cordia New" panose="020B0304020202020204" pitchFamily="34" charset="-34"/>
                  </a:rPr>
                  <a:t>, is contributed by two factors. </a:t>
                </a:r>
              </a:p>
              <a:p>
                <a:r>
                  <a:rPr lang="en-GB" sz="2400" b="1" kern="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Cordia New" panose="020B0304020202020204" pitchFamily="34" charset="-34"/>
                  </a:rPr>
                  <a:t>Firstly, it is contributed by the un-reacted nuclides </a:t>
                </a:r>
                <a:r>
                  <a:rPr lang="en-GB" sz="2400" b="1" i="1" kern="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Cordia New" panose="020B0304020202020204" pitchFamily="34" charset="-34"/>
                  </a:rPr>
                  <a:t>i</a:t>
                </a:r>
                <a:r>
                  <a:rPr lang="en-GB" sz="2400" b="1" kern="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Cordia New" panose="020B0304020202020204" pitchFamily="34" charset="-34"/>
                  </a:rPr>
                  <a:t> within the interval </a:t>
                </a:r>
                <a14:m>
                  <m:oMath xmlns:m="http://schemas.openxmlformats.org/officeDocument/2006/math">
                    <m:r>
                      <a:rPr lang="en-GB" sz="2400" b="1" i="1" ker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GB" sz="2400" b="1" i="1" ker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𝒕</m:t>
                    </m:r>
                    <m:r>
                      <a:rPr lang="en-GB" sz="2400" b="1" i="1" ker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GB" sz="2400" b="1" i="1" ker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𝒕</m:t>
                    </m:r>
                    <m:r>
                      <a:rPr lang="en-GB" sz="2400" b="1" i="1" ker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+∆</m:t>
                    </m:r>
                    <m:r>
                      <a:rPr lang="en-GB" sz="2400" b="1" i="1" ker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𝒕</m:t>
                    </m:r>
                    <m:r>
                      <a:rPr lang="en-GB" sz="2400" b="1" i="1" ker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GB" sz="2400" b="1" kern="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Cordia New" panose="020B0304020202020204" pitchFamily="34" charset="-34"/>
                  </a:rPr>
                  <a:t>. </a:t>
                </a:r>
              </a:p>
              <a:p>
                <a:r>
                  <a:rPr lang="en-GB" sz="2400" b="1" kern="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Cordia New" panose="020B0304020202020204" pitchFamily="34" charset="-34"/>
                  </a:rPr>
                  <a:t>Secondly, it is contributed by the transmutation of other nuclides that occur within the interval </a:t>
                </a:r>
                <a14:m>
                  <m:oMath xmlns:m="http://schemas.openxmlformats.org/officeDocument/2006/math">
                    <m:r>
                      <a:rPr lang="en-GB" sz="2400" b="1" i="1" ker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GB" sz="2400" b="1" i="1" ker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𝒕</m:t>
                    </m:r>
                    <m:r>
                      <a:rPr lang="en-GB" sz="2400" b="1" i="1" ker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GB" sz="2400" b="1" i="1" ker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𝒕</m:t>
                    </m:r>
                    <m:r>
                      <a:rPr lang="en-GB" sz="2400" b="1" i="1" ker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+∆</m:t>
                    </m:r>
                    <m:r>
                      <a:rPr lang="en-GB" sz="2400" b="1" i="1" ker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𝒕</m:t>
                    </m:r>
                    <m:r>
                      <a:rPr lang="en-GB" sz="2400" b="1" i="1" ker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GB" sz="2400" b="1" kern="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Cordia New" panose="020B0304020202020204" pitchFamily="34" charset="-34"/>
                  </a:rPr>
                  <a:t>, which leads to the production of nuclide </a:t>
                </a:r>
                <a:r>
                  <a:rPr lang="en-GB" sz="2400" b="1" i="1" kern="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Cordia New" panose="020B0304020202020204" pitchFamily="34" charset="-34"/>
                  </a:rPr>
                  <a:t>i</a:t>
                </a:r>
                <a:r>
                  <a:rPr lang="en-GB" sz="2400" b="1" kern="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Cordia New" panose="020B0304020202020204" pitchFamily="34" charset="-34"/>
                  </a:rPr>
                  <a:t>. Therefore, the concentration of nuclide </a:t>
                </a:r>
                <a:r>
                  <a:rPr lang="en-GB" sz="2400" b="1" kern="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Cordia New" panose="020B0304020202020204" pitchFamily="34" charset="-34"/>
                  </a:rPr>
                  <a:t>i</a:t>
                </a:r>
                <a:r>
                  <a:rPr lang="en-GB" sz="2400" b="1" kern="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Cordia New" panose="020B0304020202020204" pitchFamily="34" charset="-34"/>
                  </a:rPr>
                  <a:t> after the next sub-step, </a:t>
                </a:r>
                <a14:m>
                  <m:oMath xmlns:m="http://schemas.openxmlformats.org/officeDocument/2006/math">
                    <m:r>
                      <a:rPr lang="en-GB" sz="2400" b="1" i="1" ker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𝒕</m:t>
                    </m:r>
                    <m:r>
                      <a:rPr lang="en-GB" sz="2400" b="1" i="1" ker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+∆</m:t>
                    </m:r>
                    <m:r>
                      <a:rPr lang="en-GB" sz="2400" b="1" i="1" ker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𝒕</m:t>
                    </m:r>
                  </m:oMath>
                </a14:m>
                <a:r>
                  <a:rPr lang="en-GB" sz="2400" b="1" kern="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Cordia New" panose="020B0304020202020204" pitchFamily="34" charset="-34"/>
                  </a:rPr>
                  <a:t> , can be expressed as,</a:t>
                </a:r>
              </a:p>
              <a:p>
                <a:pPr marL="0" indent="0">
                  <a:buNone/>
                </a:pPr>
                <a:r>
                  <a:rPr lang="en-US" sz="2400" kern="1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MY" sz="2400" dirty="0">
                  <a:latin typeface="+mj-lt"/>
                </a:endParaRPr>
              </a:p>
              <a:p>
                <a:endParaRPr lang="en-GB" sz="2400" b="1" kern="100" dirty="0">
                  <a:effectLst/>
                  <a:ea typeface="Calibri" panose="020F0502020204030204" pitchFamily="34" charset="0"/>
                  <a:cs typeface="Cordia New" panose="020B0304020202020204" pitchFamily="34" charset="-34"/>
                </a:endParaRPr>
              </a:p>
              <a:p>
                <a:pPr marL="0" indent="0">
                  <a:buNone/>
                </a:pPr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44B4D623-32F2-7A75-F5BE-64F8A64E6B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56604"/>
                <a:ext cx="8229600" cy="5169560"/>
              </a:xfrm>
              <a:blipFill>
                <a:blip r:embed="rId2"/>
                <a:stretch>
                  <a:fillRect l="-1111" r="-14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4572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32711-1EBA-43A1-B8FA-64C40F31D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9"/>
          </a:xfrm>
        </p:spPr>
        <p:txBody>
          <a:bodyPr wrap="square" anchor="ctr">
            <a:normAutofit fontScale="90000"/>
          </a:bodyPr>
          <a:lstStyle/>
          <a:p>
            <a:r>
              <a:rPr lang="en-MY" b="1" dirty="0">
                <a:solidFill>
                  <a:schemeClr val="bg1"/>
                </a:solidFill>
              </a:rPr>
              <a:t>Probabilistic Method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E605F-53C5-4FDA-8D1D-FFD6DB63D4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 wrap="square" anchor="t">
            <a:normAutofit/>
          </a:bodyPr>
          <a:lstStyle/>
          <a:p>
            <a:pPr marL="0" indent="0">
              <a:buNone/>
            </a:pPr>
            <a:endParaRPr lang="en-MY" b="1"/>
          </a:p>
          <a:p>
            <a:pPr marL="0" indent="0">
              <a:buNone/>
            </a:pPr>
            <a:endParaRPr lang="en-MY" b="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90C05E-90AC-4010-B421-25C5AA21A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B3EE5A6F-309F-4C6F-AD29-4D33206BF820}" type="slidenum">
              <a:rPr lang="en-MY" smtClean="0"/>
              <a:pPr>
                <a:spcAft>
                  <a:spcPts val="600"/>
                </a:spcAft>
                <a:defRPr/>
              </a:pPr>
              <a:t>7</a:t>
            </a:fld>
            <a:endParaRPr lang="en-MY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15">
                <a:extLst>
                  <a:ext uri="{FF2B5EF4-FFF2-40B4-BE49-F238E27FC236}">
                    <a16:creationId xmlns:a16="http://schemas.microsoft.com/office/drawing/2014/main" id="{68A4B54D-758B-AE0F-5C94-F2BDA0FE86D0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57200" y="1281112"/>
                <a:ext cx="7512148" cy="4525963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en-GB" b="1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GB" b="1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+∆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𝝅</m:t>
                          </m:r>
                        </m:e>
                        <m:sub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sSub>
                        <m:sSub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GB" b="1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)+</m:t>
                      </m:r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∀</m:t>
                          </m:r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𝒍</m:t>
                          </m:r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≠</m:t>
                          </m:r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GB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</m:e>
                            <m:sub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𝒍</m:t>
                              </m:r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𝒍</m:t>
                              </m:r>
                            </m:sub>
                          </m:sSub>
                          <m:d>
                            <m:dPr>
                              <m:ctrlPr>
                                <a:rPr lang="en-GB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</m:d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       (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GB" b="1" dirty="0"/>
              </a:p>
              <a:p>
                <a:r>
                  <a:rPr lang="en-GB" sz="2400" b="1" kern="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where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1" i="1" ker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2400" b="1" i="1" ker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𝝅</m:t>
                        </m:r>
                      </m:e>
                      <m:sub>
                        <m:r>
                          <a:rPr lang="en-GB" sz="2400" b="1" i="1" ker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𝒍</m:t>
                        </m:r>
                        <m:r>
                          <a:rPr lang="en-GB" sz="2400" b="1" i="1" ker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→</m:t>
                        </m:r>
                        <m:r>
                          <a:rPr lang="en-GB" sz="2400" b="1" i="1" ker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</m:sub>
                    </m:sSub>
                    <m:r>
                      <a:rPr lang="en-GB" sz="2400" b="1" i="1" ker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≡</m:t>
                    </m:r>
                    <m:sSub>
                      <m:sSubPr>
                        <m:ctrlPr>
                          <a:rPr lang="en-GB" sz="2400" b="1" i="1" ker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2400" b="1" i="1" ker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𝝅</m:t>
                        </m:r>
                      </m:e>
                      <m:sub>
                        <m:r>
                          <a:rPr lang="en-GB" sz="2400" b="1" i="1" ker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  <m:r>
                          <a:rPr lang="en-GB" sz="2400" b="1" i="1" ker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GB" sz="2400" b="1" i="1" ker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GB" sz="2400" b="1" kern="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is the probability of nuclide </a:t>
                </a:r>
                <a:r>
                  <a:rPr lang="en-GB" sz="2400" b="1" kern="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i</a:t>
                </a:r>
                <a:r>
                  <a:rPr lang="en-GB" sz="2400" b="1" kern="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not undergoing a transmutation event;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1" i="1" ker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2400" b="1" i="1" ker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𝝅</m:t>
                        </m:r>
                      </m:e>
                      <m:sub>
                        <m:r>
                          <a:rPr lang="en-GB" sz="2400" b="1" i="1" ker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𝒍</m:t>
                        </m:r>
                        <m:r>
                          <a:rPr lang="en-GB" sz="2400" b="1" i="1" ker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→</m:t>
                        </m:r>
                        <m:r>
                          <a:rPr lang="en-GB" sz="2400" b="1" i="1" ker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GB" sz="2400" b="1" kern="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Is the probability of any nuclides </a:t>
                </a:r>
                <a:r>
                  <a:rPr lang="en-GB" sz="2400" b="1" i="1" kern="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l</a:t>
                </a:r>
                <a:r>
                  <a:rPr lang="en-GB" sz="2400" b="1" kern="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undergoing a transmutation event that transforms themselves into nuclide </a:t>
                </a:r>
                <a:r>
                  <a:rPr lang="en-GB" sz="2400" b="1" i="1" kern="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i</a:t>
                </a:r>
                <a:r>
                  <a:rPr lang="en-GB" sz="2400" b="1" kern="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.</a:t>
                </a:r>
                <a:r>
                  <a:rPr lang="en-GB" sz="2400" b="1" dirty="0"/>
                  <a:t> By definition,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                </m:t>
                          </m:r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       </m:t>
                          </m:r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𝝅</m:t>
                          </m:r>
                        </m:e>
                        <m:sub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𝒍</m:t>
                          </m:r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GB" sz="2400" b="1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en-GB" sz="24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∀</m:t>
                          </m:r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𝓡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GB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1" i="1"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</m:e>
                            <m:sub>
                              <m:r>
                                <a:rPr lang="en-GB" sz="2400" b="1" i="1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                          (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)   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GB" sz="2400" b="1" dirty="0"/>
              </a:p>
              <a:p>
                <a:pPr marL="0" indent="0">
                  <a:buNone/>
                </a:pPr>
                <a:endParaRPr lang="en-GB" b="1" dirty="0"/>
              </a:p>
            </p:txBody>
          </p:sp>
        </mc:Choice>
        <mc:Fallback xmlns="">
          <p:sp>
            <p:nvSpPr>
              <p:cNvPr id="16" name="Content Placeholder 15">
                <a:extLst>
                  <a:ext uri="{FF2B5EF4-FFF2-40B4-BE49-F238E27FC236}">
                    <a16:creationId xmlns:a16="http://schemas.microsoft.com/office/drawing/2014/main" id="{68A4B54D-758B-AE0F-5C94-F2BDA0FE86D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57200" y="1281112"/>
                <a:ext cx="7512148" cy="4525963"/>
              </a:xfrm>
              <a:blipFill>
                <a:blip r:embed="rId3"/>
                <a:stretch>
                  <a:fillRect l="-1055" r="-21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6451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F50C5-89AD-DF72-B033-FE1B94FE6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4344"/>
            <a:ext cx="8229600" cy="567493"/>
          </a:xfrm>
        </p:spPr>
        <p:txBody>
          <a:bodyPr/>
          <a:lstStyle/>
          <a:p>
            <a:r>
              <a:rPr lang="en-US" sz="2400" b="1" dirty="0">
                <a:solidFill>
                  <a:schemeClr val="bg1">
                    <a:lumMod val="95000"/>
                  </a:schemeClr>
                </a:solidFill>
              </a:rPr>
              <a:t>Probabilistic Method (cont.)</a:t>
            </a:r>
            <a:endParaRPr lang="en-GB" sz="2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5CFBB6-08E4-9A65-7CE0-E33224A49C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969348" cy="4525963"/>
          </a:xfrm>
        </p:spPr>
        <p:txBody>
          <a:bodyPr/>
          <a:lstStyle/>
          <a:p>
            <a:r>
              <a:rPr lang="en-US" sz="2800" b="1" kern="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Repository of </a:t>
            </a:r>
            <a:r>
              <a:rPr lang="en-US" sz="2800" b="1" kern="100" dirty="0">
                <a:ea typeface="Times New Roman" panose="02020603050405020304" pitchFamily="18" charset="0"/>
                <a:cs typeface="Times New Roman" panose="02020603050405020304" pitchFamily="18" charset="0"/>
              </a:rPr>
              <a:t>the C++ code that implements</a:t>
            </a:r>
            <a:r>
              <a:rPr lang="en-US" sz="2800" b="1" kern="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the Probabilistic Approach: https://github.com/rabieomar92/cnuctran, we give comprehensive information on the new methodology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A674CC-A15C-1EC4-8507-627B21D10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3A5BC2-1662-41DE-AA99-8A55357BBA8A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527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32711-1EBA-43A1-B8FA-64C40F31D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858148" cy="857208"/>
          </a:xfrm>
        </p:spPr>
        <p:txBody>
          <a:bodyPr wrap="square" anchor="ctr">
            <a:normAutofit/>
          </a:bodyPr>
          <a:lstStyle/>
          <a:p>
            <a:r>
              <a:rPr lang="en-MY" b="1" dirty="0"/>
              <a:t>Sample Calculations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90C05E-90AC-4010-B421-25C5AA21A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B3EE5A6F-309F-4C6F-AD29-4D33206BF820}" type="slidenum">
              <a:rPr lang="en-MY" smtClean="0"/>
              <a:pPr>
                <a:spcAft>
                  <a:spcPts val="600"/>
                </a:spcAft>
                <a:defRPr/>
              </a:pPr>
              <a:t>9</a:t>
            </a:fld>
            <a:endParaRPr lang="en-MY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850689CC-38A4-3F04-8AF9-295B268A96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962601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22206555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Nunito"/>
        <a:ea typeface=""/>
        <a:cs typeface=""/>
      </a:majorFont>
      <a:minorFont>
        <a:latin typeface="Nuni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4079</TotalTime>
  <Words>1342</Words>
  <Application>Microsoft Office PowerPoint</Application>
  <PresentationFormat>On-screen Show (4:3)</PresentationFormat>
  <Paragraphs>176</Paragraphs>
  <Slides>21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Cambria Math</vt:lpstr>
      <vt:lpstr>Nunito</vt:lpstr>
      <vt:lpstr>Nunito (Body)</vt:lpstr>
      <vt:lpstr>Times</vt:lpstr>
      <vt:lpstr>Times New Roman</vt:lpstr>
      <vt:lpstr>Presentation2</vt:lpstr>
      <vt:lpstr>PowerPoint Presentation</vt:lpstr>
      <vt:lpstr>Outlines</vt:lpstr>
      <vt:lpstr>Introduction</vt:lpstr>
      <vt:lpstr>Introduction (cont.)</vt:lpstr>
      <vt:lpstr>Introduction (cont.)</vt:lpstr>
      <vt:lpstr>Probabilistic Method</vt:lpstr>
      <vt:lpstr>Probabilistic Method (cont.)</vt:lpstr>
      <vt:lpstr>Probabilistic Method (cont.)</vt:lpstr>
      <vt:lpstr>Sample Calculations</vt:lpstr>
      <vt:lpstr>Table 1: Sample Calculations</vt:lpstr>
      <vt:lpstr>Sample 1</vt:lpstr>
      <vt:lpstr>fig 1 of Sample 1 (cont.)</vt:lpstr>
      <vt:lpstr>Sample 2</vt:lpstr>
      <vt:lpstr>Fig 2 of sample 2 (cont.)</vt:lpstr>
      <vt:lpstr>Sample 3</vt:lpstr>
      <vt:lpstr>Fig 3 of sample 3 (Cont.)</vt:lpstr>
      <vt:lpstr>Table 2: CPU Time Comparison </vt:lpstr>
      <vt:lpstr>Conclusions</vt:lpstr>
      <vt:lpstr>References</vt:lpstr>
      <vt:lpstr>Acknowledgements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K.A Bala</dc:creator>
  <cp:lastModifiedBy>Kabiru Bala</cp:lastModifiedBy>
  <cp:revision>125</cp:revision>
  <cp:lastPrinted>2013-01-30T10:24:53Z</cp:lastPrinted>
  <dcterms:created xsi:type="dcterms:W3CDTF">2013-02-14T06:43:47Z</dcterms:created>
  <dcterms:modified xsi:type="dcterms:W3CDTF">2023-10-09T18:28:43Z</dcterms:modified>
</cp:coreProperties>
</file>